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82" r:id="rId2"/>
    <p:sldId id="265" r:id="rId3"/>
    <p:sldId id="270" r:id="rId4"/>
    <p:sldId id="276" r:id="rId5"/>
    <p:sldId id="277" r:id="rId6"/>
    <p:sldId id="278" r:id="rId7"/>
    <p:sldId id="279" r:id="rId8"/>
    <p:sldId id="280" r:id="rId9"/>
    <p:sldId id="283" r:id="rId10"/>
    <p:sldId id="285" r:id="rId11"/>
    <p:sldId id="268" r:id="rId12"/>
    <p:sldId id="286" r:id="rId13"/>
    <p:sldId id="267" r:id="rId14"/>
    <p:sldId id="288" r:id="rId15"/>
    <p:sldId id="287" r:id="rId16"/>
  </p:sldIdLst>
  <p:sldSz cx="12798425" cy="719931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4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9803" y="1178222"/>
            <a:ext cx="9598819" cy="2506427"/>
          </a:xfrm>
        </p:spPr>
        <p:txBody>
          <a:bodyPr anchor="b"/>
          <a:lstStyle>
            <a:lvl1pPr algn="ctr">
              <a:defRPr sz="62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9803" y="3781306"/>
            <a:ext cx="9598819" cy="1738167"/>
          </a:xfrm>
        </p:spPr>
        <p:txBody>
          <a:bodyPr/>
          <a:lstStyle>
            <a:lvl1pPr marL="0" indent="0" algn="ctr">
              <a:buNone/>
              <a:defRPr sz="2519"/>
            </a:lvl1pPr>
            <a:lvl2pPr marL="479923" indent="0" algn="ctr">
              <a:buNone/>
              <a:defRPr sz="2099"/>
            </a:lvl2pPr>
            <a:lvl3pPr marL="959846" indent="0" algn="ctr">
              <a:buNone/>
              <a:defRPr sz="1889"/>
            </a:lvl3pPr>
            <a:lvl4pPr marL="1439769" indent="0" algn="ctr">
              <a:buNone/>
              <a:defRPr sz="1680"/>
            </a:lvl4pPr>
            <a:lvl5pPr marL="1919691" indent="0" algn="ctr">
              <a:buNone/>
              <a:defRPr sz="1680"/>
            </a:lvl5pPr>
            <a:lvl6pPr marL="2399614" indent="0" algn="ctr">
              <a:buNone/>
              <a:defRPr sz="1680"/>
            </a:lvl6pPr>
            <a:lvl7pPr marL="2879537" indent="0" algn="ctr">
              <a:buNone/>
              <a:defRPr sz="1680"/>
            </a:lvl7pPr>
            <a:lvl8pPr marL="3359460" indent="0" algn="ctr">
              <a:buNone/>
              <a:defRPr sz="1680"/>
            </a:lvl8pPr>
            <a:lvl9pPr marL="3839383" indent="0" algn="ctr">
              <a:buNone/>
              <a:defRPr sz="168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626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17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226" y="1794830"/>
            <a:ext cx="11038642" cy="2994714"/>
          </a:xfrm>
        </p:spPr>
        <p:txBody>
          <a:bodyPr anchor="b"/>
          <a:lstStyle>
            <a:lvl1pPr>
              <a:defRPr sz="62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226" y="4817875"/>
            <a:ext cx="11038642" cy="1574849"/>
          </a:xfrm>
        </p:spPr>
        <p:txBody>
          <a:bodyPr/>
          <a:lstStyle>
            <a:lvl1pPr marL="0" indent="0">
              <a:buNone/>
              <a:defRPr sz="2519">
                <a:solidFill>
                  <a:schemeClr val="tx1">
                    <a:tint val="75000"/>
                  </a:schemeClr>
                </a:solidFill>
              </a:defRPr>
            </a:lvl1pPr>
            <a:lvl2pPr marL="479923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959846" indent="0">
              <a:buNone/>
              <a:defRPr sz="1889">
                <a:solidFill>
                  <a:schemeClr val="tx1">
                    <a:tint val="75000"/>
                  </a:schemeClr>
                </a:solidFill>
              </a:defRPr>
            </a:lvl3pPr>
            <a:lvl4pPr marL="1439769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69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61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537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4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38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50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9892" y="1916484"/>
            <a:ext cx="5439331" cy="456789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9202" y="1916484"/>
            <a:ext cx="5439331" cy="456789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260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8" y="383297"/>
            <a:ext cx="11038642" cy="139153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559" y="1764832"/>
            <a:ext cx="5414333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559" y="2629749"/>
            <a:ext cx="5414333" cy="386796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9202" y="1764832"/>
            <a:ext cx="5440998" cy="864917"/>
          </a:xfrm>
        </p:spPr>
        <p:txBody>
          <a:bodyPr anchor="b"/>
          <a:lstStyle>
            <a:lvl1pPr marL="0" indent="0">
              <a:buNone/>
              <a:defRPr sz="2519" b="1"/>
            </a:lvl1pPr>
            <a:lvl2pPr marL="479923" indent="0">
              <a:buNone/>
              <a:defRPr sz="2099" b="1"/>
            </a:lvl2pPr>
            <a:lvl3pPr marL="959846" indent="0">
              <a:buNone/>
              <a:defRPr sz="1889" b="1"/>
            </a:lvl3pPr>
            <a:lvl4pPr marL="1439769" indent="0">
              <a:buNone/>
              <a:defRPr sz="1680" b="1"/>
            </a:lvl4pPr>
            <a:lvl5pPr marL="1919691" indent="0">
              <a:buNone/>
              <a:defRPr sz="1680" b="1"/>
            </a:lvl5pPr>
            <a:lvl6pPr marL="2399614" indent="0">
              <a:buNone/>
              <a:defRPr sz="1680" b="1"/>
            </a:lvl6pPr>
            <a:lvl7pPr marL="2879537" indent="0">
              <a:buNone/>
              <a:defRPr sz="1680" b="1"/>
            </a:lvl7pPr>
            <a:lvl8pPr marL="3359460" indent="0">
              <a:buNone/>
              <a:defRPr sz="1680" b="1"/>
            </a:lvl8pPr>
            <a:lvl9pPr marL="3839383" indent="0">
              <a:buNone/>
              <a:defRPr sz="168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9202" y="2629749"/>
            <a:ext cx="5440998" cy="386796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53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97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79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0997" y="1036569"/>
            <a:ext cx="6479203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1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31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59" y="479954"/>
            <a:ext cx="41278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0997" y="1036569"/>
            <a:ext cx="6479203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23" indent="0">
              <a:buNone/>
              <a:defRPr sz="2939"/>
            </a:lvl2pPr>
            <a:lvl3pPr marL="959846" indent="0">
              <a:buNone/>
              <a:defRPr sz="2519"/>
            </a:lvl3pPr>
            <a:lvl4pPr marL="1439769" indent="0">
              <a:buNone/>
              <a:defRPr sz="2099"/>
            </a:lvl4pPr>
            <a:lvl5pPr marL="1919691" indent="0">
              <a:buNone/>
              <a:defRPr sz="2099"/>
            </a:lvl5pPr>
            <a:lvl6pPr marL="2399614" indent="0">
              <a:buNone/>
              <a:defRPr sz="2099"/>
            </a:lvl6pPr>
            <a:lvl7pPr marL="2879537" indent="0">
              <a:buNone/>
              <a:defRPr sz="2099"/>
            </a:lvl7pPr>
            <a:lvl8pPr marL="3359460" indent="0">
              <a:buNone/>
              <a:defRPr sz="2099"/>
            </a:lvl8pPr>
            <a:lvl9pPr marL="3839383" indent="0">
              <a:buNone/>
              <a:defRPr sz="20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559" y="2159794"/>
            <a:ext cx="41278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23" indent="0">
              <a:buNone/>
              <a:defRPr sz="1470"/>
            </a:lvl2pPr>
            <a:lvl3pPr marL="959846" indent="0">
              <a:buNone/>
              <a:defRPr sz="1260"/>
            </a:lvl3pPr>
            <a:lvl4pPr marL="1439769" indent="0">
              <a:buNone/>
              <a:defRPr sz="1050"/>
            </a:lvl4pPr>
            <a:lvl5pPr marL="1919691" indent="0">
              <a:buNone/>
              <a:defRPr sz="1050"/>
            </a:lvl5pPr>
            <a:lvl6pPr marL="2399614" indent="0">
              <a:buNone/>
              <a:defRPr sz="1050"/>
            </a:lvl6pPr>
            <a:lvl7pPr marL="2879537" indent="0">
              <a:buNone/>
              <a:defRPr sz="1050"/>
            </a:lvl7pPr>
            <a:lvl8pPr marL="3359460" indent="0">
              <a:buNone/>
              <a:defRPr sz="1050"/>
            </a:lvl8pPr>
            <a:lvl9pPr marL="3839383" indent="0">
              <a:buNone/>
              <a:defRPr sz="10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717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96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58873" y="383297"/>
            <a:ext cx="2759660" cy="610108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9892" y="383297"/>
            <a:ext cx="8119001" cy="610108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74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9892" y="383297"/>
            <a:ext cx="11038642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892" y="1916484"/>
            <a:ext cx="11038642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9892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88E09-BF03-4B4E-AECD-175FC777C640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39479" y="6672697"/>
            <a:ext cx="43194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38887" y="6672697"/>
            <a:ext cx="28796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5723F-78CD-4E33-8B4A-371BF7E26A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19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59846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61" indent="-239961" algn="l" defTabSz="95984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88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19" kern="1200">
          <a:solidFill>
            <a:schemeClr val="tx1"/>
          </a:solidFill>
          <a:latin typeface="+mn-lt"/>
          <a:ea typeface="+mn-ea"/>
          <a:cs typeface="+mn-cs"/>
        </a:defRPr>
      </a:lvl2pPr>
      <a:lvl3pPr marL="1199807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79730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2159653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639576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3119498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599421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4079344" indent="-239961" algn="l" defTabSz="9598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1pPr>
      <a:lvl2pPr marL="47992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2pPr>
      <a:lvl3pPr marL="959846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3pPr>
      <a:lvl4pPr marL="1439769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1919691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399614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2879537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359460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3839383" algn="l" defTabSz="959846" rtl="0" eaLnBrk="1" latinLnBrk="0" hangingPunct="1"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799DD3D9-381A-8EEC-087E-29A9F2199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00" y="334368"/>
            <a:ext cx="10356980" cy="653057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8337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F0CC3EA2-8FDF-B468-70DB-2E668A51E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004370" y="624779"/>
            <a:ext cx="3886179" cy="3647395"/>
          </a:xfrm>
          <a:prstGeom prst="rect">
            <a:avLst/>
          </a:prstGeom>
          <a:scene3d>
            <a:camera prst="orthographicFront">
              <a:rot lat="0" lon="600000" rev="1800000"/>
            </a:camera>
            <a:lightRig rig="threePt" dir="t"/>
          </a:scene3d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3A80EF7-D4E1-46F3-C6DA-3477302FA91D}"/>
              </a:ext>
            </a:extLst>
          </p:cNvPr>
          <p:cNvSpPr/>
          <p:nvPr/>
        </p:nvSpPr>
        <p:spPr>
          <a:xfrm>
            <a:off x="7507705" y="1841613"/>
            <a:ext cx="5184000" cy="121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80F5585-3A69-C509-62D5-FB6723397D26}"/>
              </a:ext>
            </a:extLst>
          </p:cNvPr>
          <p:cNvSpPr/>
          <p:nvPr/>
        </p:nvSpPr>
        <p:spPr>
          <a:xfrm>
            <a:off x="9480454" y="164049"/>
            <a:ext cx="1214431" cy="685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466FD18-CAD5-19E3-FD4A-376D5D038BEC}"/>
              </a:ext>
            </a:extLst>
          </p:cNvPr>
          <p:cNvGrpSpPr/>
          <p:nvPr/>
        </p:nvGrpSpPr>
        <p:grpSpPr>
          <a:xfrm>
            <a:off x="7658809" y="1740410"/>
            <a:ext cx="1619241" cy="1416837"/>
            <a:chOff x="7658809" y="1740410"/>
            <a:chExt cx="1619241" cy="1416837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B80C3753-B5AA-DADA-8CBF-76951A1127A9}"/>
                </a:ext>
              </a:extLst>
            </p:cNvPr>
            <p:cNvSpPr/>
            <p:nvPr/>
          </p:nvSpPr>
          <p:spPr>
            <a:xfrm>
              <a:off x="7658809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4B0A86A-4DFC-1E4F-F797-40229B1B88AA}"/>
                </a:ext>
              </a:extLst>
            </p:cNvPr>
            <p:cNvGrpSpPr/>
            <p:nvPr/>
          </p:nvGrpSpPr>
          <p:grpSpPr>
            <a:xfrm>
              <a:off x="7762048" y="1848488"/>
              <a:ext cx="1412763" cy="1200681"/>
              <a:chOff x="664223" y="3273059"/>
              <a:chExt cx="2512755" cy="2135544"/>
            </a:xfrm>
          </p:grpSpPr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6B33E43D-F8F6-5EA8-1707-91867487D0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22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33942F3A-C164-CBB3-3FCE-2FFF74F0E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7806" y="4508603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936343B4-5D74-2A8A-6024-3B5F479979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9508" y="3273059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A4ACFD2-5CB8-B0FB-C1DB-5E7303C44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627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5CBEF41D-F98C-A181-4A40-03530256D421}"/>
              </a:ext>
            </a:extLst>
          </p:cNvPr>
          <p:cNvGrpSpPr/>
          <p:nvPr/>
        </p:nvGrpSpPr>
        <p:grpSpPr>
          <a:xfrm>
            <a:off x="9278050" y="321412"/>
            <a:ext cx="1619241" cy="1416837"/>
            <a:chOff x="9278050" y="321412"/>
            <a:chExt cx="1619241" cy="1416837"/>
          </a:xfrm>
        </p:grpSpPr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890074F2-F7CB-B409-6A30-805EE1DF7005}"/>
                </a:ext>
              </a:extLst>
            </p:cNvPr>
            <p:cNvSpPr/>
            <p:nvPr/>
          </p:nvSpPr>
          <p:spPr>
            <a:xfrm>
              <a:off x="9278050" y="321412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07A6EA5C-7FE7-214D-BB5A-94062EA88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3818" y="462177"/>
              <a:ext cx="945214" cy="1157772"/>
            </a:xfrm>
            <a:prstGeom prst="rect">
              <a:avLst/>
            </a:prstGeom>
            <a:effectLst>
              <a:glow rad="114300">
                <a:schemeClr val="bg1"/>
              </a:glow>
            </a:effectLst>
          </p:spPr>
        </p:pic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4B60FE1F-4991-FD3D-A2BE-84F0DB2A27E9}"/>
              </a:ext>
            </a:extLst>
          </p:cNvPr>
          <p:cNvGrpSpPr/>
          <p:nvPr/>
        </p:nvGrpSpPr>
        <p:grpSpPr>
          <a:xfrm>
            <a:off x="10897292" y="1740410"/>
            <a:ext cx="1619241" cy="1416837"/>
            <a:chOff x="10897292" y="1740410"/>
            <a:chExt cx="1619241" cy="1416837"/>
          </a:xfrm>
        </p:grpSpPr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DBB074E9-75E1-99FE-5D0A-962A134186CF}"/>
                </a:ext>
              </a:extLst>
            </p:cNvPr>
            <p:cNvSpPr/>
            <p:nvPr/>
          </p:nvSpPr>
          <p:spPr>
            <a:xfrm>
              <a:off x="10897292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C6F4A100-2D44-0602-5197-914B9F106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6140" y="2066981"/>
              <a:ext cx="924834" cy="796114"/>
            </a:xfrm>
            <a:prstGeom prst="rect">
              <a:avLst/>
            </a:prstGeom>
          </p:spPr>
        </p:pic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883ACD3C-DE85-C657-4120-362BF29DC3C4}"/>
              </a:ext>
            </a:extLst>
          </p:cNvPr>
          <p:cNvGrpSpPr/>
          <p:nvPr/>
        </p:nvGrpSpPr>
        <p:grpSpPr>
          <a:xfrm>
            <a:off x="9278050" y="4380280"/>
            <a:ext cx="1619241" cy="1214431"/>
            <a:chOff x="9278050" y="4380280"/>
            <a:chExt cx="1619241" cy="1214431"/>
          </a:xfrm>
        </p:grpSpPr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BE35F3AC-5C8D-22B6-F818-0B1C77916275}"/>
                </a:ext>
              </a:extLst>
            </p:cNvPr>
            <p:cNvSpPr/>
            <p:nvPr/>
          </p:nvSpPr>
          <p:spPr>
            <a:xfrm>
              <a:off x="9278050" y="4380280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D9723B4F-85FA-D87E-1267-6E26A06E0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6171" y="4545114"/>
              <a:ext cx="406702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9333A96E-7CE7-B570-820E-00D270111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5872" y="4967399"/>
              <a:ext cx="423839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7A2BCD2A-4827-7509-2940-90F0445B6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1487" y="4967399"/>
              <a:ext cx="428516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219571EC-FF94-B02D-D774-DCB811AA01AC}"/>
              </a:ext>
            </a:extLst>
          </p:cNvPr>
          <p:cNvGrpSpPr/>
          <p:nvPr/>
        </p:nvGrpSpPr>
        <p:grpSpPr>
          <a:xfrm>
            <a:off x="9278050" y="3152533"/>
            <a:ext cx="1619241" cy="1214431"/>
            <a:chOff x="9278050" y="3152533"/>
            <a:chExt cx="1619241" cy="1214431"/>
          </a:xfrm>
        </p:grpSpPr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id="{C6F0719C-5F22-EEB1-9F4E-B9A02E67620B}"/>
                </a:ext>
              </a:extLst>
            </p:cNvPr>
            <p:cNvSpPr/>
            <p:nvPr/>
          </p:nvSpPr>
          <p:spPr>
            <a:xfrm>
              <a:off x="9278050" y="3152533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CA8775F8-B26D-652E-4A2C-AD1628C33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2810" y="3537901"/>
              <a:ext cx="364405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71803FCF-4648-EE93-B748-660C5E689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7516" y="3537901"/>
              <a:ext cx="600155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1D0F1E93-F150-E5A5-AA71-08A8FC5D7118}"/>
              </a:ext>
            </a:extLst>
          </p:cNvPr>
          <p:cNvGrpSpPr/>
          <p:nvPr/>
        </p:nvGrpSpPr>
        <p:grpSpPr>
          <a:xfrm>
            <a:off x="9278050" y="5608027"/>
            <a:ext cx="1619241" cy="1214431"/>
            <a:chOff x="9278050" y="5608027"/>
            <a:chExt cx="1619241" cy="1214431"/>
          </a:xfrm>
        </p:grpSpPr>
        <p:sp>
          <p:nvSpPr>
            <p:cNvPr id="30" name="Retângulo: Cantos Arredondados 29">
              <a:extLst>
                <a:ext uri="{FF2B5EF4-FFF2-40B4-BE49-F238E27FC236}">
                  <a16:creationId xmlns:a16="http://schemas.microsoft.com/office/drawing/2014/main" id="{83FD611F-335F-438D-287D-0B3FD1A586B8}"/>
                </a:ext>
              </a:extLst>
            </p:cNvPr>
            <p:cNvSpPr/>
            <p:nvPr/>
          </p:nvSpPr>
          <p:spPr>
            <a:xfrm>
              <a:off x="9278050" y="5608027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9DC39640-380F-AB25-F791-BC32D74EFB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76"/>
            <a:stretch/>
          </p:blipFill>
          <p:spPr>
            <a:xfrm>
              <a:off x="10315977" y="5872828"/>
              <a:ext cx="383014" cy="58824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D04CEAA3-4355-5837-F1EF-0DF8E3F67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0455" y="6039424"/>
              <a:ext cx="849379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45F2ED49-7555-EC49-7658-2297DD59FD6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0125" t="17030" r="9757" b="18992"/>
          <a:stretch/>
        </p:blipFill>
        <p:spPr>
          <a:xfrm>
            <a:off x="117482" y="1981101"/>
            <a:ext cx="8242383" cy="323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6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23A80EF7-D4E1-46F3-C6DA-3477302FA91D}"/>
              </a:ext>
            </a:extLst>
          </p:cNvPr>
          <p:cNvSpPr/>
          <p:nvPr/>
        </p:nvSpPr>
        <p:spPr>
          <a:xfrm>
            <a:off x="7507705" y="1841613"/>
            <a:ext cx="5184000" cy="121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80F5585-3A69-C509-62D5-FB6723397D26}"/>
              </a:ext>
            </a:extLst>
          </p:cNvPr>
          <p:cNvSpPr/>
          <p:nvPr/>
        </p:nvSpPr>
        <p:spPr>
          <a:xfrm>
            <a:off x="9480454" y="164049"/>
            <a:ext cx="1214431" cy="685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466FD18-CAD5-19E3-FD4A-376D5D038BEC}"/>
              </a:ext>
            </a:extLst>
          </p:cNvPr>
          <p:cNvGrpSpPr/>
          <p:nvPr/>
        </p:nvGrpSpPr>
        <p:grpSpPr>
          <a:xfrm>
            <a:off x="7658809" y="1740410"/>
            <a:ext cx="1619241" cy="1416837"/>
            <a:chOff x="7658809" y="1740410"/>
            <a:chExt cx="1619241" cy="1416837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B80C3753-B5AA-DADA-8CBF-76951A1127A9}"/>
                </a:ext>
              </a:extLst>
            </p:cNvPr>
            <p:cNvSpPr/>
            <p:nvPr/>
          </p:nvSpPr>
          <p:spPr>
            <a:xfrm>
              <a:off x="7658809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4B0A86A-4DFC-1E4F-F797-40229B1B88AA}"/>
                </a:ext>
              </a:extLst>
            </p:cNvPr>
            <p:cNvGrpSpPr/>
            <p:nvPr/>
          </p:nvGrpSpPr>
          <p:grpSpPr>
            <a:xfrm>
              <a:off x="7762048" y="1848488"/>
              <a:ext cx="1412763" cy="1200681"/>
              <a:chOff x="664223" y="3273059"/>
              <a:chExt cx="2512755" cy="2135544"/>
            </a:xfrm>
          </p:grpSpPr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6B33E43D-F8F6-5EA8-1707-91867487D0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22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33942F3A-C164-CBB3-3FCE-2FFF74F0E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7806" y="4508603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936343B4-5D74-2A8A-6024-3B5F479979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9508" y="3273059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A4ACFD2-5CB8-B0FB-C1DB-5E7303C44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627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F2EACC9A-C2EA-124E-3963-47B8F324989E}"/>
              </a:ext>
            </a:extLst>
          </p:cNvPr>
          <p:cNvSpPr txBox="1"/>
          <p:nvPr/>
        </p:nvSpPr>
        <p:spPr>
          <a:xfrm>
            <a:off x="132299" y="97547"/>
            <a:ext cx="7324106" cy="685478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pt-BR" sz="4100" dirty="0">
                <a:latin typeface="Arial Narrow" panose="020B0606020202030204" pitchFamily="34" charset="0"/>
              </a:rPr>
              <a:t>Em 30/04/2022, </a:t>
            </a:r>
            <a:r>
              <a:rPr lang="pt-BR" sz="4100" b="1" dirty="0">
                <a:latin typeface="Arial Narrow" panose="020B0606020202030204" pitchFamily="34" charset="0"/>
              </a:rPr>
              <a:t>irmãos de Cariacica e Viana</a:t>
            </a:r>
            <a:r>
              <a:rPr lang="pt-BR" sz="4100" dirty="0">
                <a:latin typeface="Arial Narrow" panose="020B0606020202030204" pitchFamily="34" charset="0"/>
              </a:rPr>
              <a:t>, no estado do Espírito Santo, </a:t>
            </a:r>
            <a:r>
              <a:rPr lang="pt-BR" sz="4100" b="1" dirty="0">
                <a:latin typeface="Arial Narrow" panose="020B0606020202030204" pitchFamily="34" charset="0"/>
              </a:rPr>
              <a:t>se uniram </a:t>
            </a:r>
            <a:r>
              <a:rPr lang="pt-BR" sz="4100" dirty="0">
                <a:latin typeface="Arial Narrow" panose="020B0606020202030204" pitchFamily="34" charset="0"/>
              </a:rPr>
              <a:t>para apoiar o fortalecimento das igrejas locais que defendem os princípios do Movimento dos Irmãos na obra que é do Senhor.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6DF6379A-6BF9-C30C-0C01-22516626E2BE}"/>
              </a:ext>
            </a:extLst>
          </p:cNvPr>
          <p:cNvCxnSpPr/>
          <p:nvPr/>
        </p:nvCxnSpPr>
        <p:spPr>
          <a:xfrm flipV="1">
            <a:off x="3325092" y="1924738"/>
            <a:ext cx="2078182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BC5023FF-3F05-9B26-84BC-9B4C597888D6}"/>
              </a:ext>
            </a:extLst>
          </p:cNvPr>
          <p:cNvCxnSpPr/>
          <p:nvPr/>
        </p:nvCxnSpPr>
        <p:spPr>
          <a:xfrm flipV="1">
            <a:off x="218905" y="2542647"/>
            <a:ext cx="3564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4D5BAD92-C463-8606-17C7-8C1928724471}"/>
              </a:ext>
            </a:extLst>
          </p:cNvPr>
          <p:cNvCxnSpPr/>
          <p:nvPr/>
        </p:nvCxnSpPr>
        <p:spPr>
          <a:xfrm flipV="1">
            <a:off x="3111738" y="3157790"/>
            <a:ext cx="2088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11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23A80EF7-D4E1-46F3-C6DA-3477302FA91D}"/>
              </a:ext>
            </a:extLst>
          </p:cNvPr>
          <p:cNvSpPr/>
          <p:nvPr/>
        </p:nvSpPr>
        <p:spPr>
          <a:xfrm>
            <a:off x="7507705" y="1841613"/>
            <a:ext cx="5184000" cy="121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80F5585-3A69-C509-62D5-FB6723397D26}"/>
              </a:ext>
            </a:extLst>
          </p:cNvPr>
          <p:cNvSpPr/>
          <p:nvPr/>
        </p:nvSpPr>
        <p:spPr>
          <a:xfrm>
            <a:off x="9480454" y="164049"/>
            <a:ext cx="1214431" cy="685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466FD18-CAD5-19E3-FD4A-376D5D038BEC}"/>
              </a:ext>
            </a:extLst>
          </p:cNvPr>
          <p:cNvGrpSpPr/>
          <p:nvPr/>
        </p:nvGrpSpPr>
        <p:grpSpPr>
          <a:xfrm>
            <a:off x="7658809" y="1740410"/>
            <a:ext cx="1619241" cy="1416837"/>
            <a:chOff x="7658809" y="1740410"/>
            <a:chExt cx="1619241" cy="1416837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B80C3753-B5AA-DADA-8CBF-76951A1127A9}"/>
                </a:ext>
              </a:extLst>
            </p:cNvPr>
            <p:cNvSpPr/>
            <p:nvPr/>
          </p:nvSpPr>
          <p:spPr>
            <a:xfrm>
              <a:off x="7658809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4B0A86A-4DFC-1E4F-F797-40229B1B88AA}"/>
                </a:ext>
              </a:extLst>
            </p:cNvPr>
            <p:cNvGrpSpPr/>
            <p:nvPr/>
          </p:nvGrpSpPr>
          <p:grpSpPr>
            <a:xfrm>
              <a:off x="7762048" y="1848488"/>
              <a:ext cx="1412763" cy="1200681"/>
              <a:chOff x="664223" y="3273059"/>
              <a:chExt cx="2512755" cy="2135544"/>
            </a:xfrm>
          </p:grpSpPr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6B33E43D-F8F6-5EA8-1707-91867487D0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22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33942F3A-C164-CBB3-3FCE-2FFF74F0E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7806" y="4508603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936343B4-5D74-2A8A-6024-3B5F479979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9508" y="3273059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A4ACFD2-5CB8-B0FB-C1DB-5E7303C44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627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4A56A62-1077-CBE9-DB72-A4ABA0AD8315}"/>
              </a:ext>
            </a:extLst>
          </p:cNvPr>
          <p:cNvGrpSpPr/>
          <p:nvPr/>
        </p:nvGrpSpPr>
        <p:grpSpPr>
          <a:xfrm>
            <a:off x="9278050" y="321412"/>
            <a:ext cx="1619241" cy="1416837"/>
            <a:chOff x="9278050" y="321412"/>
            <a:chExt cx="1619241" cy="1416837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E4D8DA68-6D08-AD86-CF2E-C48911198B5B}"/>
                </a:ext>
              </a:extLst>
            </p:cNvPr>
            <p:cNvSpPr/>
            <p:nvPr/>
          </p:nvSpPr>
          <p:spPr>
            <a:xfrm>
              <a:off x="9278050" y="321412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FE09E88B-9AED-DB84-6DD4-51BF3EA29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3818" y="462177"/>
              <a:ext cx="945214" cy="1157772"/>
            </a:xfrm>
            <a:prstGeom prst="rect">
              <a:avLst/>
            </a:prstGeom>
            <a:effectLst>
              <a:glow rad="114300">
                <a:schemeClr val="bg1"/>
              </a:glow>
            </a:effectLst>
          </p:spPr>
        </p:pic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FA902EA-64FA-03CD-7C55-E9D94A781746}"/>
              </a:ext>
            </a:extLst>
          </p:cNvPr>
          <p:cNvSpPr txBox="1"/>
          <p:nvPr/>
        </p:nvSpPr>
        <p:spPr>
          <a:xfrm>
            <a:off x="132299" y="97547"/>
            <a:ext cx="7324106" cy="685478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pt-BR" sz="4100" dirty="0">
                <a:latin typeface="Arial Narrow" panose="020B0606020202030204" pitchFamily="34" charset="0"/>
              </a:rPr>
              <a:t>A partir dessa assembleia, que contou com a presença de representantes de 12 igrejas desses municípios, surgiu o que foi chamado de </a:t>
            </a:r>
            <a:r>
              <a:rPr lang="pt-BR" sz="4100" b="1" dirty="0">
                <a:latin typeface="Arial Narrow" panose="020B0606020202030204" pitchFamily="34" charset="0"/>
              </a:rPr>
              <a:t>“Projeto Unir Para Agir das Igrejas dos Irmãos em Cariacica e Viana”</a:t>
            </a:r>
            <a:r>
              <a:rPr lang="pt-BR" sz="4100" dirty="0">
                <a:latin typeface="Arial Narrow" panose="020B0606020202030204" pitchFamily="34" charset="0"/>
              </a:rPr>
              <a:t>.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369EC6F8-C81A-1C5E-868B-38252E8DA705}"/>
              </a:ext>
            </a:extLst>
          </p:cNvPr>
          <p:cNvCxnSpPr/>
          <p:nvPr/>
        </p:nvCxnSpPr>
        <p:spPr>
          <a:xfrm flipV="1">
            <a:off x="980908" y="4468433"/>
            <a:ext cx="5400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30BE008F-ABC2-8FDE-E98C-46C52337A8E9}"/>
              </a:ext>
            </a:extLst>
          </p:cNvPr>
          <p:cNvCxnSpPr/>
          <p:nvPr/>
        </p:nvCxnSpPr>
        <p:spPr>
          <a:xfrm flipV="1">
            <a:off x="166266" y="5100203"/>
            <a:ext cx="7020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814816E0-BCC2-896F-58E5-751A74ED34A6}"/>
              </a:ext>
            </a:extLst>
          </p:cNvPr>
          <p:cNvCxnSpPr/>
          <p:nvPr/>
        </p:nvCxnSpPr>
        <p:spPr>
          <a:xfrm flipV="1">
            <a:off x="182887" y="5715336"/>
            <a:ext cx="1260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43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23A80EF7-D4E1-46F3-C6DA-3477302FA91D}"/>
              </a:ext>
            </a:extLst>
          </p:cNvPr>
          <p:cNvSpPr/>
          <p:nvPr/>
        </p:nvSpPr>
        <p:spPr>
          <a:xfrm>
            <a:off x="7507705" y="1841613"/>
            <a:ext cx="5184000" cy="121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80F5585-3A69-C509-62D5-FB6723397D26}"/>
              </a:ext>
            </a:extLst>
          </p:cNvPr>
          <p:cNvSpPr/>
          <p:nvPr/>
        </p:nvSpPr>
        <p:spPr>
          <a:xfrm>
            <a:off x="9480454" y="164049"/>
            <a:ext cx="1214431" cy="685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466FD18-CAD5-19E3-FD4A-376D5D038BEC}"/>
              </a:ext>
            </a:extLst>
          </p:cNvPr>
          <p:cNvGrpSpPr/>
          <p:nvPr/>
        </p:nvGrpSpPr>
        <p:grpSpPr>
          <a:xfrm>
            <a:off x="7658809" y="1740410"/>
            <a:ext cx="1619241" cy="1416837"/>
            <a:chOff x="7658809" y="1740410"/>
            <a:chExt cx="1619241" cy="1416837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B80C3753-B5AA-DADA-8CBF-76951A1127A9}"/>
                </a:ext>
              </a:extLst>
            </p:cNvPr>
            <p:cNvSpPr/>
            <p:nvPr/>
          </p:nvSpPr>
          <p:spPr>
            <a:xfrm>
              <a:off x="7658809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4B0A86A-4DFC-1E4F-F797-40229B1B88AA}"/>
                </a:ext>
              </a:extLst>
            </p:cNvPr>
            <p:cNvGrpSpPr/>
            <p:nvPr/>
          </p:nvGrpSpPr>
          <p:grpSpPr>
            <a:xfrm>
              <a:off x="7762048" y="1848488"/>
              <a:ext cx="1412763" cy="1200681"/>
              <a:chOff x="664223" y="3273059"/>
              <a:chExt cx="2512755" cy="2135544"/>
            </a:xfrm>
          </p:grpSpPr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6B33E43D-F8F6-5EA8-1707-91867487D0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22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33942F3A-C164-CBB3-3FCE-2FFF74F0E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7806" y="4508603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936343B4-5D74-2A8A-6024-3B5F479979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9508" y="3273059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A4ACFD2-5CB8-B0FB-C1DB-5E7303C44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627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4A56A62-1077-CBE9-DB72-A4ABA0AD8315}"/>
              </a:ext>
            </a:extLst>
          </p:cNvPr>
          <p:cNvGrpSpPr/>
          <p:nvPr/>
        </p:nvGrpSpPr>
        <p:grpSpPr>
          <a:xfrm>
            <a:off x="9278050" y="321412"/>
            <a:ext cx="1619241" cy="1416837"/>
            <a:chOff x="9278050" y="321412"/>
            <a:chExt cx="1619241" cy="1416837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E4D8DA68-6D08-AD86-CF2E-C48911198B5B}"/>
                </a:ext>
              </a:extLst>
            </p:cNvPr>
            <p:cNvSpPr/>
            <p:nvPr/>
          </p:nvSpPr>
          <p:spPr>
            <a:xfrm>
              <a:off x="9278050" y="321412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FE09E88B-9AED-DB84-6DD4-51BF3EA29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3818" y="462177"/>
              <a:ext cx="945214" cy="1157772"/>
            </a:xfrm>
            <a:prstGeom prst="rect">
              <a:avLst/>
            </a:prstGeom>
            <a:effectLst>
              <a:glow rad="114300">
                <a:schemeClr val="bg1"/>
              </a:glow>
            </a:effectLst>
          </p:spPr>
        </p:pic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EB10B09-1C13-1D83-BE1A-745710CDF192}"/>
              </a:ext>
            </a:extLst>
          </p:cNvPr>
          <p:cNvGrpSpPr/>
          <p:nvPr/>
        </p:nvGrpSpPr>
        <p:grpSpPr>
          <a:xfrm>
            <a:off x="10897292" y="1740410"/>
            <a:ext cx="1619241" cy="1416837"/>
            <a:chOff x="10897292" y="1740410"/>
            <a:chExt cx="1619241" cy="1416837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5452F3EF-6F44-7F05-B94A-8AE8976760C4}"/>
                </a:ext>
              </a:extLst>
            </p:cNvPr>
            <p:cNvSpPr/>
            <p:nvPr/>
          </p:nvSpPr>
          <p:spPr>
            <a:xfrm>
              <a:off x="10897292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6C365886-FB7A-931F-3662-A0EF50393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6140" y="2066981"/>
              <a:ext cx="924834" cy="796114"/>
            </a:xfrm>
            <a:prstGeom prst="rect">
              <a:avLst/>
            </a:prstGeom>
          </p:spPr>
        </p:pic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C1AD9EF-E21C-0C98-B1F9-1F6572C224FE}"/>
              </a:ext>
            </a:extLst>
          </p:cNvPr>
          <p:cNvSpPr txBox="1"/>
          <p:nvPr/>
        </p:nvSpPr>
        <p:spPr>
          <a:xfrm>
            <a:off x="132299" y="97547"/>
            <a:ext cx="7324106" cy="685478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pt-BR" sz="4100" dirty="0">
                <a:latin typeface="Arial Narrow" panose="020B0606020202030204" pitchFamily="34" charset="0"/>
              </a:rPr>
              <a:t>Uma </a:t>
            </a:r>
            <a:r>
              <a:rPr lang="pt-BR" sz="4100" b="1" dirty="0">
                <a:latin typeface="Arial Narrow" panose="020B0606020202030204" pitchFamily="34" charset="0"/>
              </a:rPr>
              <a:t>Diretoria Executiva </a:t>
            </a:r>
            <a:r>
              <a:rPr lang="pt-BR" sz="4100" dirty="0">
                <a:latin typeface="Arial Narrow" panose="020B0606020202030204" pitchFamily="34" charset="0"/>
              </a:rPr>
              <a:t>foi eleita </a:t>
            </a:r>
            <a:r>
              <a:rPr lang="pt-BR" sz="4100" b="1" dirty="0">
                <a:latin typeface="Arial Narrow" panose="020B0606020202030204" pitchFamily="34" charset="0"/>
              </a:rPr>
              <a:t>com a responsabilidade </a:t>
            </a:r>
            <a:r>
              <a:rPr lang="pt-BR" sz="4100" dirty="0">
                <a:latin typeface="Arial Narrow" panose="020B0606020202030204" pitchFamily="34" charset="0"/>
              </a:rPr>
              <a:t>inicial </a:t>
            </a:r>
            <a:r>
              <a:rPr lang="pt-BR" sz="4100" b="1" dirty="0">
                <a:latin typeface="Arial Narrow" panose="020B0606020202030204" pitchFamily="34" charset="0"/>
              </a:rPr>
              <a:t>de dar vida a esse projeto</a:t>
            </a:r>
            <a:r>
              <a:rPr lang="pt-BR" sz="4100" dirty="0">
                <a:latin typeface="Arial Narrow" panose="020B0606020202030204" pitchFamily="34" charset="0"/>
              </a:rPr>
              <a:t>, criando o seu escopo de trabalho através do objetivo que foi estabelecido inicialmente.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DE227355-771F-A959-FF79-1595F3C30354}"/>
              </a:ext>
            </a:extLst>
          </p:cNvPr>
          <p:cNvCxnSpPr/>
          <p:nvPr/>
        </p:nvCxnSpPr>
        <p:spPr>
          <a:xfrm flipV="1">
            <a:off x="1180408" y="2223993"/>
            <a:ext cx="3996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391241B3-4302-7731-14C6-7A90CCE234B8}"/>
              </a:ext>
            </a:extLst>
          </p:cNvPr>
          <p:cNvCxnSpPr/>
          <p:nvPr/>
        </p:nvCxnSpPr>
        <p:spPr>
          <a:xfrm flipV="1">
            <a:off x="199503" y="2905637"/>
            <a:ext cx="4932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3DFA9DCA-95AF-7DFE-A985-B0325F701D2C}"/>
              </a:ext>
            </a:extLst>
          </p:cNvPr>
          <p:cNvCxnSpPr/>
          <p:nvPr/>
        </p:nvCxnSpPr>
        <p:spPr>
          <a:xfrm flipV="1">
            <a:off x="6384177" y="2905634"/>
            <a:ext cx="540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97CD488B-F989-C49C-7B69-E6A83D33D811}"/>
              </a:ext>
            </a:extLst>
          </p:cNvPr>
          <p:cNvCxnSpPr/>
          <p:nvPr/>
        </p:nvCxnSpPr>
        <p:spPr>
          <a:xfrm flipV="1">
            <a:off x="199507" y="3554028"/>
            <a:ext cx="4680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60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23A80EF7-D4E1-46F3-C6DA-3477302FA91D}"/>
              </a:ext>
            </a:extLst>
          </p:cNvPr>
          <p:cNvSpPr/>
          <p:nvPr/>
        </p:nvSpPr>
        <p:spPr>
          <a:xfrm>
            <a:off x="7507705" y="1841613"/>
            <a:ext cx="5184000" cy="121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80F5585-3A69-C509-62D5-FB6723397D26}"/>
              </a:ext>
            </a:extLst>
          </p:cNvPr>
          <p:cNvSpPr/>
          <p:nvPr/>
        </p:nvSpPr>
        <p:spPr>
          <a:xfrm>
            <a:off x="9480454" y="164049"/>
            <a:ext cx="1214431" cy="685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466FD18-CAD5-19E3-FD4A-376D5D038BEC}"/>
              </a:ext>
            </a:extLst>
          </p:cNvPr>
          <p:cNvGrpSpPr/>
          <p:nvPr/>
        </p:nvGrpSpPr>
        <p:grpSpPr>
          <a:xfrm>
            <a:off x="7658809" y="1740410"/>
            <a:ext cx="1619241" cy="1416837"/>
            <a:chOff x="7658809" y="1740410"/>
            <a:chExt cx="1619241" cy="1416837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B80C3753-B5AA-DADA-8CBF-76951A1127A9}"/>
                </a:ext>
              </a:extLst>
            </p:cNvPr>
            <p:cNvSpPr/>
            <p:nvPr/>
          </p:nvSpPr>
          <p:spPr>
            <a:xfrm>
              <a:off x="7658809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4B0A86A-4DFC-1E4F-F797-40229B1B88AA}"/>
                </a:ext>
              </a:extLst>
            </p:cNvPr>
            <p:cNvGrpSpPr/>
            <p:nvPr/>
          </p:nvGrpSpPr>
          <p:grpSpPr>
            <a:xfrm>
              <a:off x="7762048" y="1848488"/>
              <a:ext cx="1412763" cy="1200681"/>
              <a:chOff x="664223" y="3273059"/>
              <a:chExt cx="2512755" cy="2135544"/>
            </a:xfrm>
          </p:grpSpPr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6B33E43D-F8F6-5EA8-1707-91867487D0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22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33942F3A-C164-CBB3-3FCE-2FFF74F0E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7806" y="4508603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936343B4-5D74-2A8A-6024-3B5F479979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9508" y="3273059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A4ACFD2-5CB8-B0FB-C1DB-5E7303C44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627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4A56A62-1077-CBE9-DB72-A4ABA0AD8315}"/>
              </a:ext>
            </a:extLst>
          </p:cNvPr>
          <p:cNvGrpSpPr/>
          <p:nvPr/>
        </p:nvGrpSpPr>
        <p:grpSpPr>
          <a:xfrm>
            <a:off x="9278050" y="321412"/>
            <a:ext cx="1619241" cy="1416837"/>
            <a:chOff x="9278050" y="321412"/>
            <a:chExt cx="1619241" cy="1416837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E4D8DA68-6D08-AD86-CF2E-C48911198B5B}"/>
                </a:ext>
              </a:extLst>
            </p:cNvPr>
            <p:cNvSpPr/>
            <p:nvPr/>
          </p:nvSpPr>
          <p:spPr>
            <a:xfrm>
              <a:off x="9278050" y="321412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FE09E88B-9AED-DB84-6DD4-51BF3EA29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3818" y="462177"/>
              <a:ext cx="945214" cy="1157772"/>
            </a:xfrm>
            <a:prstGeom prst="rect">
              <a:avLst/>
            </a:prstGeom>
            <a:effectLst>
              <a:glow rad="114300">
                <a:schemeClr val="bg1"/>
              </a:glow>
            </a:effectLst>
          </p:spPr>
        </p:pic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EB10B09-1C13-1D83-BE1A-745710CDF192}"/>
              </a:ext>
            </a:extLst>
          </p:cNvPr>
          <p:cNvGrpSpPr/>
          <p:nvPr/>
        </p:nvGrpSpPr>
        <p:grpSpPr>
          <a:xfrm>
            <a:off x="10897292" y="1740410"/>
            <a:ext cx="1619241" cy="1416837"/>
            <a:chOff x="10897292" y="1740410"/>
            <a:chExt cx="1619241" cy="1416837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5452F3EF-6F44-7F05-B94A-8AE8976760C4}"/>
                </a:ext>
              </a:extLst>
            </p:cNvPr>
            <p:cNvSpPr/>
            <p:nvPr/>
          </p:nvSpPr>
          <p:spPr>
            <a:xfrm>
              <a:off x="10897292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6C365886-FB7A-931F-3662-A0EF50393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6140" y="2066981"/>
              <a:ext cx="924834" cy="796114"/>
            </a:xfrm>
            <a:prstGeom prst="rect">
              <a:avLst/>
            </a:prstGeom>
          </p:spPr>
        </p:pic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A518CE46-DC0C-0BD2-7025-7249E862128F}"/>
              </a:ext>
            </a:extLst>
          </p:cNvPr>
          <p:cNvGrpSpPr/>
          <p:nvPr/>
        </p:nvGrpSpPr>
        <p:grpSpPr>
          <a:xfrm>
            <a:off x="9278050" y="4380280"/>
            <a:ext cx="1619241" cy="1214431"/>
            <a:chOff x="9278050" y="4380280"/>
            <a:chExt cx="1619241" cy="1214431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5043054C-B6A1-E7E5-085A-3F9413E2157A}"/>
                </a:ext>
              </a:extLst>
            </p:cNvPr>
            <p:cNvSpPr/>
            <p:nvPr/>
          </p:nvSpPr>
          <p:spPr>
            <a:xfrm>
              <a:off x="9278050" y="4380280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ECED5C20-0FD7-85E4-C0B5-AB46254DF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6171" y="4545114"/>
              <a:ext cx="406702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96312D6B-2693-C7D3-8E81-1C96589D2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5872" y="4967399"/>
              <a:ext cx="423839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0510E0A5-EC7B-3FC6-FA3B-891E15F94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1487" y="4967399"/>
              <a:ext cx="428516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0B19D046-D1B4-852B-B281-6494F916CCE3}"/>
              </a:ext>
            </a:extLst>
          </p:cNvPr>
          <p:cNvGrpSpPr/>
          <p:nvPr/>
        </p:nvGrpSpPr>
        <p:grpSpPr>
          <a:xfrm>
            <a:off x="9278050" y="3152533"/>
            <a:ext cx="1619241" cy="1214431"/>
            <a:chOff x="9278050" y="3152533"/>
            <a:chExt cx="1619241" cy="1214431"/>
          </a:xfrm>
        </p:grpSpPr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235167E4-CB7C-5320-FDC1-412D578AED16}"/>
                </a:ext>
              </a:extLst>
            </p:cNvPr>
            <p:cNvSpPr/>
            <p:nvPr/>
          </p:nvSpPr>
          <p:spPr>
            <a:xfrm>
              <a:off x="9278050" y="3152533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FC9B20A2-CC21-903E-11E4-D433703C6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2810" y="3537901"/>
              <a:ext cx="364405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34A4AB8C-EDF0-2E80-D50C-45E8D1CE6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7516" y="3537901"/>
              <a:ext cx="600155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AAA2B8E5-2047-0F97-2D87-AFCCC8F47919}"/>
              </a:ext>
            </a:extLst>
          </p:cNvPr>
          <p:cNvGrpSpPr/>
          <p:nvPr/>
        </p:nvGrpSpPr>
        <p:grpSpPr>
          <a:xfrm>
            <a:off x="9278050" y="5608027"/>
            <a:ext cx="1619241" cy="1214431"/>
            <a:chOff x="9278050" y="5608027"/>
            <a:chExt cx="1619241" cy="1214431"/>
          </a:xfrm>
        </p:grpSpPr>
        <p:sp>
          <p:nvSpPr>
            <p:cNvPr id="27" name="Retângulo: Cantos Arredondados 26">
              <a:extLst>
                <a:ext uri="{FF2B5EF4-FFF2-40B4-BE49-F238E27FC236}">
                  <a16:creationId xmlns:a16="http://schemas.microsoft.com/office/drawing/2014/main" id="{612CE1A3-D810-B3D8-251A-6781308B6253}"/>
                </a:ext>
              </a:extLst>
            </p:cNvPr>
            <p:cNvSpPr/>
            <p:nvPr/>
          </p:nvSpPr>
          <p:spPr>
            <a:xfrm>
              <a:off x="9278050" y="5608027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743612B3-4832-E1BD-F60E-A93BCF6C65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76"/>
            <a:stretch/>
          </p:blipFill>
          <p:spPr>
            <a:xfrm>
              <a:off x="10315977" y="5872828"/>
              <a:ext cx="383014" cy="58824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19814C57-AE0E-9BCE-7F0F-14ECB7D14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0455" y="6039424"/>
              <a:ext cx="849379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85897577-D257-7D25-1D8F-63C5B1298FE5}"/>
              </a:ext>
            </a:extLst>
          </p:cNvPr>
          <p:cNvSpPr txBox="1"/>
          <p:nvPr/>
        </p:nvSpPr>
        <p:spPr>
          <a:xfrm>
            <a:off x="132299" y="97547"/>
            <a:ext cx="7324106" cy="685478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pt-BR" sz="4100" dirty="0">
                <a:latin typeface="Arial Narrow" panose="020B0606020202030204" pitchFamily="34" charset="0"/>
              </a:rPr>
              <a:t>A partir daí, </a:t>
            </a:r>
            <a:r>
              <a:rPr lang="pt-BR" sz="4100" b="1" dirty="0">
                <a:latin typeface="Arial Narrow" panose="020B0606020202030204" pitchFamily="34" charset="0"/>
              </a:rPr>
              <a:t>foi criado um fluxograma </a:t>
            </a:r>
            <a:r>
              <a:rPr lang="pt-BR" sz="4100" dirty="0">
                <a:latin typeface="Arial Narrow" panose="020B0606020202030204" pitchFamily="34" charset="0"/>
              </a:rPr>
              <a:t>para representar graficamente os processos necessários para alcançar esse objetivo.</a:t>
            </a:r>
          </a:p>
        </p:txBody>
      </p: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0CA295E9-D9FE-6C48-13F7-1BCD86010D42}"/>
              </a:ext>
            </a:extLst>
          </p:cNvPr>
          <p:cNvCxnSpPr/>
          <p:nvPr/>
        </p:nvCxnSpPr>
        <p:spPr>
          <a:xfrm flipV="1">
            <a:off x="2460576" y="2556502"/>
            <a:ext cx="2808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A231BF46-0672-3321-22AA-A9811991B467}"/>
              </a:ext>
            </a:extLst>
          </p:cNvPr>
          <p:cNvCxnSpPr/>
          <p:nvPr/>
        </p:nvCxnSpPr>
        <p:spPr>
          <a:xfrm flipV="1">
            <a:off x="182882" y="3238146"/>
            <a:ext cx="2376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42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>
            <a:extLst>
              <a:ext uri="{FF2B5EF4-FFF2-40B4-BE49-F238E27FC236}">
                <a16:creationId xmlns:a16="http://schemas.microsoft.com/office/drawing/2014/main" id="{0815C3FF-64D2-2E22-C977-BDB0F5828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004370" y="624779"/>
            <a:ext cx="3886179" cy="3647395"/>
          </a:xfrm>
          <a:prstGeom prst="rect">
            <a:avLst/>
          </a:prstGeom>
          <a:scene3d>
            <a:camera prst="orthographicFront">
              <a:rot lat="0" lon="600000" rev="1800000"/>
            </a:camera>
            <a:lightRig rig="threePt" dir="t"/>
          </a:scene3d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3A80EF7-D4E1-46F3-C6DA-3477302FA91D}"/>
              </a:ext>
            </a:extLst>
          </p:cNvPr>
          <p:cNvSpPr/>
          <p:nvPr/>
        </p:nvSpPr>
        <p:spPr>
          <a:xfrm>
            <a:off x="7507705" y="1841613"/>
            <a:ext cx="5184000" cy="121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80F5585-3A69-C509-62D5-FB6723397D26}"/>
              </a:ext>
            </a:extLst>
          </p:cNvPr>
          <p:cNvSpPr/>
          <p:nvPr/>
        </p:nvSpPr>
        <p:spPr>
          <a:xfrm>
            <a:off x="9480454" y="164049"/>
            <a:ext cx="1214431" cy="685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466FD18-CAD5-19E3-FD4A-376D5D038BEC}"/>
              </a:ext>
            </a:extLst>
          </p:cNvPr>
          <p:cNvGrpSpPr/>
          <p:nvPr/>
        </p:nvGrpSpPr>
        <p:grpSpPr>
          <a:xfrm>
            <a:off x="7658809" y="1740410"/>
            <a:ext cx="1619241" cy="1416837"/>
            <a:chOff x="7658809" y="1740410"/>
            <a:chExt cx="1619241" cy="1416837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B80C3753-B5AA-DADA-8CBF-76951A1127A9}"/>
                </a:ext>
              </a:extLst>
            </p:cNvPr>
            <p:cNvSpPr/>
            <p:nvPr/>
          </p:nvSpPr>
          <p:spPr>
            <a:xfrm>
              <a:off x="7658809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4B0A86A-4DFC-1E4F-F797-40229B1B88AA}"/>
                </a:ext>
              </a:extLst>
            </p:cNvPr>
            <p:cNvGrpSpPr/>
            <p:nvPr/>
          </p:nvGrpSpPr>
          <p:grpSpPr>
            <a:xfrm>
              <a:off x="7762048" y="1848488"/>
              <a:ext cx="1412763" cy="1200681"/>
              <a:chOff x="664223" y="3273059"/>
              <a:chExt cx="2512755" cy="2135544"/>
            </a:xfrm>
          </p:grpSpPr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6B33E43D-F8F6-5EA8-1707-91867487D0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22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33942F3A-C164-CBB3-3FCE-2FFF74F0E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7806" y="4508603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936343B4-5D74-2A8A-6024-3B5F479979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9508" y="3273059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A4ACFD2-5CB8-B0FB-C1DB-5E7303C44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627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4A56A62-1077-CBE9-DB72-A4ABA0AD8315}"/>
              </a:ext>
            </a:extLst>
          </p:cNvPr>
          <p:cNvGrpSpPr/>
          <p:nvPr/>
        </p:nvGrpSpPr>
        <p:grpSpPr>
          <a:xfrm>
            <a:off x="9278050" y="321412"/>
            <a:ext cx="1619241" cy="1416837"/>
            <a:chOff x="9278050" y="321412"/>
            <a:chExt cx="1619241" cy="1416837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E4D8DA68-6D08-AD86-CF2E-C48911198B5B}"/>
                </a:ext>
              </a:extLst>
            </p:cNvPr>
            <p:cNvSpPr/>
            <p:nvPr/>
          </p:nvSpPr>
          <p:spPr>
            <a:xfrm>
              <a:off x="9278050" y="321412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FE09E88B-9AED-DB84-6DD4-51BF3EA29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3818" y="462177"/>
              <a:ext cx="945214" cy="1157772"/>
            </a:xfrm>
            <a:prstGeom prst="rect">
              <a:avLst/>
            </a:prstGeom>
            <a:effectLst>
              <a:glow rad="114300">
                <a:schemeClr val="bg1"/>
              </a:glow>
            </a:effectLst>
          </p:spPr>
        </p:pic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EB10B09-1C13-1D83-BE1A-745710CDF192}"/>
              </a:ext>
            </a:extLst>
          </p:cNvPr>
          <p:cNvGrpSpPr/>
          <p:nvPr/>
        </p:nvGrpSpPr>
        <p:grpSpPr>
          <a:xfrm>
            <a:off x="10897292" y="1740410"/>
            <a:ext cx="1619241" cy="1416837"/>
            <a:chOff x="10897292" y="1740410"/>
            <a:chExt cx="1619241" cy="1416837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5452F3EF-6F44-7F05-B94A-8AE8976760C4}"/>
                </a:ext>
              </a:extLst>
            </p:cNvPr>
            <p:cNvSpPr/>
            <p:nvPr/>
          </p:nvSpPr>
          <p:spPr>
            <a:xfrm>
              <a:off x="10897292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6C365886-FB7A-931F-3662-A0EF50393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6140" y="2066981"/>
              <a:ext cx="924834" cy="796114"/>
            </a:xfrm>
            <a:prstGeom prst="rect">
              <a:avLst/>
            </a:prstGeom>
          </p:spPr>
        </p:pic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A518CE46-DC0C-0BD2-7025-7249E862128F}"/>
              </a:ext>
            </a:extLst>
          </p:cNvPr>
          <p:cNvGrpSpPr/>
          <p:nvPr/>
        </p:nvGrpSpPr>
        <p:grpSpPr>
          <a:xfrm>
            <a:off x="9278050" y="4380280"/>
            <a:ext cx="1619241" cy="1214431"/>
            <a:chOff x="9278050" y="4380280"/>
            <a:chExt cx="1619241" cy="1214431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5043054C-B6A1-E7E5-085A-3F9413E2157A}"/>
                </a:ext>
              </a:extLst>
            </p:cNvPr>
            <p:cNvSpPr/>
            <p:nvPr/>
          </p:nvSpPr>
          <p:spPr>
            <a:xfrm>
              <a:off x="9278050" y="4380280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ECED5C20-0FD7-85E4-C0B5-AB46254DF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6171" y="4545114"/>
              <a:ext cx="406702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96312D6B-2693-C7D3-8E81-1C96589D2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5872" y="4967399"/>
              <a:ext cx="423839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0510E0A5-EC7B-3FC6-FA3B-891E15F94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1487" y="4967399"/>
              <a:ext cx="428516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0B19D046-D1B4-852B-B281-6494F916CCE3}"/>
              </a:ext>
            </a:extLst>
          </p:cNvPr>
          <p:cNvGrpSpPr/>
          <p:nvPr/>
        </p:nvGrpSpPr>
        <p:grpSpPr>
          <a:xfrm>
            <a:off x="9278050" y="3152533"/>
            <a:ext cx="1619241" cy="1214431"/>
            <a:chOff x="9278050" y="3152533"/>
            <a:chExt cx="1619241" cy="1214431"/>
          </a:xfrm>
        </p:grpSpPr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235167E4-CB7C-5320-FDC1-412D578AED16}"/>
                </a:ext>
              </a:extLst>
            </p:cNvPr>
            <p:cNvSpPr/>
            <p:nvPr/>
          </p:nvSpPr>
          <p:spPr>
            <a:xfrm>
              <a:off x="9278050" y="3152533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FC9B20A2-CC21-903E-11E4-D433703C6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2810" y="3537901"/>
              <a:ext cx="364405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34A4AB8C-EDF0-2E80-D50C-45E8D1CE6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7516" y="3537901"/>
              <a:ext cx="600155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AAA2B8E5-2047-0F97-2D87-AFCCC8F47919}"/>
              </a:ext>
            </a:extLst>
          </p:cNvPr>
          <p:cNvGrpSpPr/>
          <p:nvPr/>
        </p:nvGrpSpPr>
        <p:grpSpPr>
          <a:xfrm>
            <a:off x="9278050" y="5608027"/>
            <a:ext cx="1619241" cy="1214431"/>
            <a:chOff x="9278050" y="5608027"/>
            <a:chExt cx="1619241" cy="1214431"/>
          </a:xfrm>
        </p:grpSpPr>
        <p:sp>
          <p:nvSpPr>
            <p:cNvPr id="27" name="Retângulo: Cantos Arredondados 26">
              <a:extLst>
                <a:ext uri="{FF2B5EF4-FFF2-40B4-BE49-F238E27FC236}">
                  <a16:creationId xmlns:a16="http://schemas.microsoft.com/office/drawing/2014/main" id="{612CE1A3-D810-B3D8-251A-6781308B6253}"/>
                </a:ext>
              </a:extLst>
            </p:cNvPr>
            <p:cNvSpPr/>
            <p:nvPr/>
          </p:nvSpPr>
          <p:spPr>
            <a:xfrm>
              <a:off x="9278050" y="5608027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743612B3-4832-E1BD-F60E-A93BCF6C65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76"/>
            <a:stretch/>
          </p:blipFill>
          <p:spPr>
            <a:xfrm>
              <a:off x="10315977" y="5872828"/>
              <a:ext cx="383014" cy="58824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19814C57-AE0E-9BCE-7F0F-14ECB7D14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0455" y="6039424"/>
              <a:ext cx="849379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316E85F-29F4-8E75-119A-4F8DED2471E8}"/>
              </a:ext>
            </a:extLst>
          </p:cNvPr>
          <p:cNvSpPr txBox="1"/>
          <p:nvPr/>
        </p:nvSpPr>
        <p:spPr>
          <a:xfrm>
            <a:off x="132299" y="97547"/>
            <a:ext cx="7324106" cy="685478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pt-BR" sz="3500" dirty="0">
                <a:latin typeface="Arial Narrow" panose="020B0606020202030204" pitchFamily="34" charset="0"/>
                <a:sym typeface="Wingdings 2" panose="05020102010507070707" pitchFamily="18" charset="2"/>
              </a:rPr>
              <a:t> </a:t>
            </a:r>
            <a:r>
              <a:rPr lang="pt-BR" sz="3500" dirty="0">
                <a:latin typeface="Arial Narrow" panose="020B0606020202030204" pitchFamily="34" charset="0"/>
              </a:rPr>
              <a:t>Igrejas se unem</a:t>
            </a:r>
          </a:p>
          <a:p>
            <a:r>
              <a:rPr lang="pt-BR" sz="3500" dirty="0">
                <a:latin typeface="Arial Narrow" panose="020B0606020202030204" pitchFamily="34" charset="0"/>
                <a:sym typeface="Wingdings 2" panose="05020102010507070707" pitchFamily="18" charset="2"/>
              </a:rPr>
              <a:t> </a:t>
            </a:r>
            <a:r>
              <a:rPr lang="pt-BR" sz="3500" dirty="0">
                <a:latin typeface="Arial Narrow" panose="020B0606020202030204" pitchFamily="34" charset="0"/>
                <a:sym typeface="Wingdings" panose="05000000000000000000" pitchFamily="2" charset="2"/>
              </a:rPr>
              <a:t>C</a:t>
            </a:r>
            <a:r>
              <a:rPr lang="pt-BR" sz="3500" dirty="0">
                <a:latin typeface="Arial Narrow" panose="020B0606020202030204" pitchFamily="34" charset="0"/>
              </a:rPr>
              <a:t>ria-se o nome do projeto</a:t>
            </a:r>
          </a:p>
          <a:p>
            <a:r>
              <a:rPr lang="pt-BR" sz="3500" dirty="0">
                <a:latin typeface="Arial Narrow" panose="020B0606020202030204" pitchFamily="34" charset="0"/>
                <a:sym typeface="Wingdings 2" panose="05020102010507070707" pitchFamily="18" charset="2"/>
              </a:rPr>
              <a:t> </a:t>
            </a:r>
            <a:r>
              <a:rPr lang="pt-BR" sz="3500" dirty="0">
                <a:latin typeface="Arial Narrow" panose="020B0606020202030204" pitchFamily="34" charset="0"/>
                <a:sym typeface="Wingdings" panose="05000000000000000000" pitchFamily="2" charset="2"/>
              </a:rPr>
              <a:t>E</a:t>
            </a:r>
            <a:r>
              <a:rPr lang="pt-BR" sz="3500" dirty="0">
                <a:latin typeface="Arial Narrow" panose="020B0606020202030204" pitchFamily="34" charset="0"/>
              </a:rPr>
              <a:t>lege-se uma Diretoria Executiva</a:t>
            </a:r>
            <a:endParaRPr lang="pt-BR" sz="3500" dirty="0"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r>
              <a:rPr lang="pt-BR" sz="3500" dirty="0">
                <a:latin typeface="Arial Narrow" panose="020B0606020202030204" pitchFamily="34" charset="0"/>
                <a:sym typeface="Wingdings 2" panose="05020102010507070707" pitchFamily="18" charset="2"/>
              </a:rPr>
              <a:t> </a:t>
            </a:r>
            <a:r>
              <a:rPr lang="pt-BR" sz="3500" dirty="0">
                <a:latin typeface="Arial Narrow" panose="020B0606020202030204" pitchFamily="34" charset="0"/>
              </a:rPr>
              <a:t>Define-se o escopo desse projeto</a:t>
            </a:r>
          </a:p>
          <a:p>
            <a:r>
              <a:rPr lang="pt-BR" sz="3500" dirty="0">
                <a:latin typeface="Arial Narrow" panose="020B0606020202030204" pitchFamily="34" charset="0"/>
                <a:sym typeface="Wingdings 2" panose="05020102010507070707" pitchFamily="18" charset="2"/>
              </a:rPr>
              <a:t> </a:t>
            </a:r>
            <a:r>
              <a:rPr lang="pt-BR" sz="3500" dirty="0">
                <a:latin typeface="Arial Narrow" panose="020B0606020202030204" pitchFamily="34" charset="0"/>
              </a:rPr>
              <a:t>Inicia-se um </a:t>
            </a:r>
            <a:r>
              <a:rPr lang="pt-BR" sz="3500" b="1" dirty="0">
                <a:latin typeface="Arial Narrow" panose="020B0606020202030204" pitchFamily="34" charset="0"/>
              </a:rPr>
              <a:t>CICLO CONTÍNUO</a:t>
            </a:r>
            <a:r>
              <a:rPr lang="pt-BR" sz="3500" dirty="0">
                <a:latin typeface="Arial Narrow" panose="020B0606020202030204" pitchFamily="34" charset="0"/>
              </a:rPr>
              <a:t> onde:</a:t>
            </a:r>
          </a:p>
          <a:p>
            <a:pPr marL="989012" lvl="1" indent="-457200">
              <a:buFont typeface="Wingdings" panose="05000000000000000000" pitchFamily="2" charset="2"/>
              <a:buChar char="Ø"/>
            </a:pPr>
            <a:r>
              <a:rPr lang="pt-BR" sz="3500" dirty="0">
                <a:latin typeface="Arial Narrow" panose="020B0606020202030204" pitchFamily="34" charset="0"/>
              </a:rPr>
              <a:t>As igrejas apoiam o projeto;</a:t>
            </a:r>
          </a:p>
          <a:p>
            <a:pPr marL="989012" lvl="1" indent="-457200">
              <a:buFont typeface="Wingdings" panose="05000000000000000000" pitchFamily="2" charset="2"/>
              <a:buChar char="Ø"/>
            </a:pPr>
            <a:r>
              <a:rPr lang="pt-BR" sz="3500" dirty="0">
                <a:latin typeface="Arial Narrow" panose="020B0606020202030204" pitchFamily="34" charset="0"/>
              </a:rPr>
              <a:t>A Diretoria executa as ações;</a:t>
            </a:r>
          </a:p>
          <a:p>
            <a:pPr marL="989012" lvl="1" indent="-457200">
              <a:buFont typeface="Wingdings" panose="05000000000000000000" pitchFamily="2" charset="2"/>
              <a:buChar char="Ø"/>
            </a:pPr>
            <a:r>
              <a:rPr lang="pt-BR" sz="3500" dirty="0">
                <a:latin typeface="Arial Narrow" panose="020B0606020202030204" pitchFamily="34" charset="0"/>
              </a:rPr>
              <a:t>O resultado fortalece as igrejas;</a:t>
            </a:r>
          </a:p>
          <a:p>
            <a:pPr marL="989012" lvl="1" indent="-457200">
              <a:buFont typeface="Wingdings" panose="05000000000000000000" pitchFamily="2" charset="2"/>
              <a:buChar char="Ø"/>
            </a:pPr>
            <a:r>
              <a:rPr lang="pt-BR" sz="3500" dirty="0">
                <a:latin typeface="Arial Narrow" panose="020B0606020202030204" pitchFamily="34" charset="0"/>
              </a:rPr>
              <a:t>As igrejas apoiam o projeto;</a:t>
            </a:r>
          </a:p>
          <a:p>
            <a:pPr marL="989012" lvl="1" indent="-457200">
              <a:buFont typeface="Wingdings" panose="05000000000000000000" pitchFamily="2" charset="2"/>
              <a:buChar char="Ø"/>
            </a:pPr>
            <a:r>
              <a:rPr lang="pt-BR" sz="3500" dirty="0">
                <a:latin typeface="Arial Narrow" panose="020B0606020202030204" pitchFamily="34" charset="0"/>
              </a:rPr>
              <a:t>A Diretoria executa;</a:t>
            </a:r>
          </a:p>
          <a:p>
            <a:pPr marL="989012" lvl="1" indent="-457200">
              <a:buFont typeface="Wingdings" panose="05000000000000000000" pitchFamily="2" charset="2"/>
              <a:buChar char="Ø"/>
            </a:pPr>
            <a:r>
              <a:rPr lang="pt-BR" sz="3500" dirty="0">
                <a:latin typeface="Arial Narrow" panose="020B0606020202030204" pitchFamily="34" charset="0"/>
              </a:rPr>
              <a:t>O resultado fortalece as igrejas;</a:t>
            </a:r>
          </a:p>
          <a:p>
            <a:pPr marL="989012" lvl="1" indent="-457200">
              <a:buFont typeface="Wingdings" panose="05000000000000000000" pitchFamily="2" charset="2"/>
              <a:buChar char="Ø"/>
            </a:pPr>
            <a:r>
              <a:rPr lang="pt-BR" sz="3500" dirty="0">
                <a:latin typeface="Arial Narrow" panose="020B0606020202030204" pitchFamily="34" charset="0"/>
              </a:rPr>
              <a:t>As igrejas apoiam... e assim esse ciclo contínuo se mantém ativo.</a:t>
            </a:r>
          </a:p>
        </p:txBody>
      </p: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56E1FC28-5709-61EB-836A-2161E8A380FF}"/>
              </a:ext>
            </a:extLst>
          </p:cNvPr>
          <p:cNvCxnSpPr/>
          <p:nvPr/>
        </p:nvCxnSpPr>
        <p:spPr>
          <a:xfrm flipV="1">
            <a:off x="2759842" y="2689488"/>
            <a:ext cx="3240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02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>
            <a:extLst>
              <a:ext uri="{FF2B5EF4-FFF2-40B4-BE49-F238E27FC236}">
                <a16:creationId xmlns:a16="http://schemas.microsoft.com/office/drawing/2014/main" id="{0815C3FF-64D2-2E22-C977-BDB0F5828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004370" y="624779"/>
            <a:ext cx="3886179" cy="3647395"/>
          </a:xfrm>
          <a:prstGeom prst="rect">
            <a:avLst/>
          </a:prstGeom>
          <a:scene3d>
            <a:camera prst="orthographicFront">
              <a:rot lat="0" lon="600000" rev="1800000"/>
            </a:camera>
            <a:lightRig rig="threePt" dir="t"/>
          </a:scene3d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3A80EF7-D4E1-46F3-C6DA-3477302FA91D}"/>
              </a:ext>
            </a:extLst>
          </p:cNvPr>
          <p:cNvSpPr/>
          <p:nvPr/>
        </p:nvSpPr>
        <p:spPr>
          <a:xfrm>
            <a:off x="7507705" y="1841613"/>
            <a:ext cx="5184000" cy="121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80F5585-3A69-C509-62D5-FB6723397D26}"/>
              </a:ext>
            </a:extLst>
          </p:cNvPr>
          <p:cNvSpPr/>
          <p:nvPr/>
        </p:nvSpPr>
        <p:spPr>
          <a:xfrm>
            <a:off x="9480454" y="164049"/>
            <a:ext cx="1214431" cy="685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13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466FD18-CAD5-19E3-FD4A-376D5D038BEC}"/>
              </a:ext>
            </a:extLst>
          </p:cNvPr>
          <p:cNvGrpSpPr/>
          <p:nvPr/>
        </p:nvGrpSpPr>
        <p:grpSpPr>
          <a:xfrm>
            <a:off x="7658809" y="1740410"/>
            <a:ext cx="1619241" cy="1416837"/>
            <a:chOff x="7658809" y="1740410"/>
            <a:chExt cx="1619241" cy="1416837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B80C3753-B5AA-DADA-8CBF-76951A1127A9}"/>
                </a:ext>
              </a:extLst>
            </p:cNvPr>
            <p:cNvSpPr/>
            <p:nvPr/>
          </p:nvSpPr>
          <p:spPr>
            <a:xfrm>
              <a:off x="7658809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4B0A86A-4DFC-1E4F-F797-40229B1B88AA}"/>
                </a:ext>
              </a:extLst>
            </p:cNvPr>
            <p:cNvGrpSpPr/>
            <p:nvPr/>
          </p:nvGrpSpPr>
          <p:grpSpPr>
            <a:xfrm>
              <a:off x="7762048" y="1848488"/>
              <a:ext cx="1412763" cy="1200681"/>
              <a:chOff x="664223" y="3273059"/>
              <a:chExt cx="2512755" cy="2135544"/>
            </a:xfrm>
          </p:grpSpPr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6B33E43D-F8F6-5EA8-1707-91867487D0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22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33942F3A-C164-CBB3-3FCE-2FFF74F0E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7806" y="4508603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936343B4-5D74-2A8A-6024-3B5F479979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9508" y="3273059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DA4ACFD2-5CB8-B0FB-C1DB-5E7303C44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6273" y="3890831"/>
                <a:ext cx="950705" cy="900000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4A56A62-1077-CBE9-DB72-A4ABA0AD8315}"/>
              </a:ext>
            </a:extLst>
          </p:cNvPr>
          <p:cNvGrpSpPr/>
          <p:nvPr/>
        </p:nvGrpSpPr>
        <p:grpSpPr>
          <a:xfrm>
            <a:off x="9278050" y="321412"/>
            <a:ext cx="1619241" cy="1416837"/>
            <a:chOff x="9278050" y="321412"/>
            <a:chExt cx="1619241" cy="1416837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E4D8DA68-6D08-AD86-CF2E-C48911198B5B}"/>
                </a:ext>
              </a:extLst>
            </p:cNvPr>
            <p:cNvSpPr/>
            <p:nvPr/>
          </p:nvSpPr>
          <p:spPr>
            <a:xfrm>
              <a:off x="9278050" y="321412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FE09E88B-9AED-DB84-6DD4-51BF3EA29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3818" y="462177"/>
              <a:ext cx="945214" cy="1157772"/>
            </a:xfrm>
            <a:prstGeom prst="rect">
              <a:avLst/>
            </a:prstGeom>
            <a:effectLst>
              <a:glow rad="114300">
                <a:schemeClr val="bg1"/>
              </a:glow>
            </a:effectLst>
          </p:spPr>
        </p:pic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EB10B09-1C13-1D83-BE1A-745710CDF192}"/>
              </a:ext>
            </a:extLst>
          </p:cNvPr>
          <p:cNvGrpSpPr/>
          <p:nvPr/>
        </p:nvGrpSpPr>
        <p:grpSpPr>
          <a:xfrm>
            <a:off x="10897292" y="1740410"/>
            <a:ext cx="1619241" cy="1416837"/>
            <a:chOff x="10897292" y="1740410"/>
            <a:chExt cx="1619241" cy="1416837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5452F3EF-6F44-7F05-B94A-8AE8976760C4}"/>
                </a:ext>
              </a:extLst>
            </p:cNvPr>
            <p:cNvSpPr/>
            <p:nvPr/>
          </p:nvSpPr>
          <p:spPr>
            <a:xfrm>
              <a:off x="10897292" y="1740410"/>
              <a:ext cx="1619241" cy="1416837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6C365886-FB7A-931F-3662-A0EF50393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6140" y="2066981"/>
              <a:ext cx="924834" cy="796114"/>
            </a:xfrm>
            <a:prstGeom prst="rect">
              <a:avLst/>
            </a:prstGeom>
          </p:spPr>
        </p:pic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A518CE46-DC0C-0BD2-7025-7249E862128F}"/>
              </a:ext>
            </a:extLst>
          </p:cNvPr>
          <p:cNvGrpSpPr/>
          <p:nvPr/>
        </p:nvGrpSpPr>
        <p:grpSpPr>
          <a:xfrm>
            <a:off x="9278050" y="4380280"/>
            <a:ext cx="1619241" cy="1214431"/>
            <a:chOff x="9278050" y="4380280"/>
            <a:chExt cx="1619241" cy="1214431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5043054C-B6A1-E7E5-085A-3F9413E2157A}"/>
                </a:ext>
              </a:extLst>
            </p:cNvPr>
            <p:cNvSpPr/>
            <p:nvPr/>
          </p:nvSpPr>
          <p:spPr>
            <a:xfrm>
              <a:off x="9278050" y="4380280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ECED5C20-0FD7-85E4-C0B5-AB46254DF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6171" y="4545114"/>
              <a:ext cx="406702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96312D6B-2693-C7D3-8E81-1C96589D2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5872" y="4967399"/>
              <a:ext cx="423839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0510E0A5-EC7B-3FC6-FA3B-891E15F94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1487" y="4967399"/>
              <a:ext cx="428516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0B19D046-D1B4-852B-B281-6494F916CCE3}"/>
              </a:ext>
            </a:extLst>
          </p:cNvPr>
          <p:cNvGrpSpPr/>
          <p:nvPr/>
        </p:nvGrpSpPr>
        <p:grpSpPr>
          <a:xfrm>
            <a:off x="9278050" y="3152533"/>
            <a:ext cx="1619241" cy="1214431"/>
            <a:chOff x="9278050" y="3152533"/>
            <a:chExt cx="1619241" cy="1214431"/>
          </a:xfrm>
        </p:grpSpPr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235167E4-CB7C-5320-FDC1-412D578AED16}"/>
                </a:ext>
              </a:extLst>
            </p:cNvPr>
            <p:cNvSpPr/>
            <p:nvPr/>
          </p:nvSpPr>
          <p:spPr>
            <a:xfrm>
              <a:off x="9278050" y="3152533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FC9B20A2-CC21-903E-11E4-D433703C6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2810" y="3537901"/>
              <a:ext cx="364405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34A4AB8C-EDF0-2E80-D50C-45E8D1CE6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7516" y="3537901"/>
              <a:ext cx="600155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AAA2B8E5-2047-0F97-2D87-AFCCC8F47919}"/>
              </a:ext>
            </a:extLst>
          </p:cNvPr>
          <p:cNvGrpSpPr/>
          <p:nvPr/>
        </p:nvGrpSpPr>
        <p:grpSpPr>
          <a:xfrm>
            <a:off x="9278050" y="5608027"/>
            <a:ext cx="1619241" cy="1214431"/>
            <a:chOff x="9278050" y="5608027"/>
            <a:chExt cx="1619241" cy="1214431"/>
          </a:xfrm>
        </p:grpSpPr>
        <p:sp>
          <p:nvSpPr>
            <p:cNvPr id="27" name="Retângulo: Cantos Arredondados 26">
              <a:extLst>
                <a:ext uri="{FF2B5EF4-FFF2-40B4-BE49-F238E27FC236}">
                  <a16:creationId xmlns:a16="http://schemas.microsoft.com/office/drawing/2014/main" id="{612CE1A3-D810-B3D8-251A-6781308B6253}"/>
                </a:ext>
              </a:extLst>
            </p:cNvPr>
            <p:cNvSpPr/>
            <p:nvPr/>
          </p:nvSpPr>
          <p:spPr>
            <a:xfrm>
              <a:off x="9278050" y="5608027"/>
              <a:ext cx="1619241" cy="1214431"/>
            </a:xfrm>
            <a:prstGeom prst="roundRect">
              <a:avLst/>
            </a:prstGeom>
            <a:solidFill>
              <a:srgbClr val="92D05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13" dirty="0"/>
            </a:p>
          </p:txBody>
        </p: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743612B3-4832-E1BD-F60E-A93BCF6C65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76"/>
            <a:stretch/>
          </p:blipFill>
          <p:spPr>
            <a:xfrm>
              <a:off x="10315977" y="5872828"/>
              <a:ext cx="383014" cy="588245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19814C57-AE0E-9BCE-7F0F-14ECB7D14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0455" y="6039424"/>
              <a:ext cx="849379" cy="506012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077B1E34-D8B8-C7E4-44CF-4838D790598B}"/>
              </a:ext>
            </a:extLst>
          </p:cNvPr>
          <p:cNvSpPr txBox="1"/>
          <p:nvPr/>
        </p:nvSpPr>
        <p:spPr>
          <a:xfrm>
            <a:off x="132299" y="97547"/>
            <a:ext cx="7324106" cy="6854785"/>
          </a:xfrm>
          <a:prstGeom prst="rect">
            <a:avLst/>
          </a:prstGeom>
          <a:noFill/>
        </p:spPr>
        <p:txBody>
          <a:bodyPr wrap="square" rtlCol="0" anchor="ctr" anchorCtr="0">
            <a:normAutofit fontScale="85000" lnSpcReduction="10000"/>
          </a:bodyPr>
          <a:lstStyle/>
          <a:p>
            <a:r>
              <a:rPr lang="pt-BR" sz="4800" dirty="0">
                <a:latin typeface="Arial Narrow" panose="020B0606020202030204" pitchFamily="34" charset="0"/>
              </a:rPr>
              <a:t>Igrejas de outros municípios demonstraram interesse e desejo em fazer parte desse projeto. Por isso, na assembleia do dia 08/10/2022 aprovou-se a ampliação da atuação para todo o Brasil e a personificação jurídica numa instituição capaz de executar e manter esse ciclo contínuo ativo. É nesse momento que </a:t>
            </a:r>
            <a:r>
              <a:rPr lang="pt-BR" sz="4800" b="1" dirty="0">
                <a:latin typeface="Arial Narrow" panose="020B0606020202030204" pitchFamily="34" charset="0"/>
              </a:rPr>
              <a:t>nasce a CIIB – Comunhão das Igrejas dos Irmãos no Brasil</a:t>
            </a:r>
            <a:r>
              <a:rPr lang="pt-BR" sz="4800" dirty="0">
                <a:latin typeface="Arial Narrow" panose="020B0606020202030204" pitchFamily="34" charset="0"/>
              </a:rPr>
              <a:t>.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1C3AF559-6062-EFB5-99EE-52029E53796F}"/>
              </a:ext>
            </a:extLst>
          </p:cNvPr>
          <p:cNvCxnSpPr/>
          <p:nvPr/>
        </p:nvCxnSpPr>
        <p:spPr>
          <a:xfrm flipV="1">
            <a:off x="997527" y="6014607"/>
            <a:ext cx="6192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DDCA1F1E-D247-5E84-F3B1-5023B6CF3DD9}"/>
              </a:ext>
            </a:extLst>
          </p:cNvPr>
          <p:cNvCxnSpPr/>
          <p:nvPr/>
        </p:nvCxnSpPr>
        <p:spPr>
          <a:xfrm flipV="1">
            <a:off x="133012" y="6646368"/>
            <a:ext cx="5868000" cy="68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4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E470FCE5-37D3-C6D2-ECB8-B7CB29E97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089" y="155392"/>
            <a:ext cx="9110749" cy="688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6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E36B661-D03B-0CED-751C-A9E10C3426E0}"/>
              </a:ext>
            </a:extLst>
          </p:cNvPr>
          <p:cNvSpPr txBox="1"/>
          <p:nvPr/>
        </p:nvSpPr>
        <p:spPr>
          <a:xfrm>
            <a:off x="-2" y="1239266"/>
            <a:ext cx="617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dirty="0">
                <a:solidFill>
                  <a:prstClr val="white"/>
                </a:solidFill>
                <a:latin typeface="Impact" panose="020B0806030902050204" pitchFamily="34" charset="0"/>
              </a:rPr>
              <a:t>Realizado:</a:t>
            </a: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E7F71FC-B5DB-2DB6-7F0B-A5BE9A4F7382}"/>
              </a:ext>
            </a:extLst>
          </p:cNvPr>
          <p:cNvSpPr txBox="1"/>
          <p:nvPr/>
        </p:nvSpPr>
        <p:spPr>
          <a:xfrm>
            <a:off x="0" y="-131107"/>
            <a:ext cx="12798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Planejamento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A4695A6-164E-FB25-53EC-42C613939278}"/>
              </a:ext>
            </a:extLst>
          </p:cNvPr>
          <p:cNvSpPr txBox="1"/>
          <p:nvPr/>
        </p:nvSpPr>
        <p:spPr>
          <a:xfrm>
            <a:off x="-1" y="1936987"/>
            <a:ext cx="617462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7</a:t>
            </a: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 Assembleias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400" b="1" dirty="0">
                <a:solidFill>
                  <a:prstClr val="white"/>
                </a:solidFill>
                <a:latin typeface="Arial Narrow" panose="020B0606020202030204" pitchFamily="34" charset="0"/>
              </a:rPr>
              <a:t>12</a:t>
            </a: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 Reuniões de Diretoria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3</a:t>
            </a: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 Encontros das Igrejas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1</a:t>
            </a: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 Programação “Dia da Bíblia”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2</a:t>
            </a: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 Cursos de Capacitação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3 </a:t>
            </a: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Ações Evangelísticas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“145 Anos Mov.</a:t>
            </a:r>
            <a:r>
              <a:rPr kumimoji="0" lang="pt-BR" sz="3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 Irmãos Brasil”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400" baseline="0" dirty="0">
                <a:solidFill>
                  <a:prstClr val="white"/>
                </a:solidFill>
                <a:latin typeface="Arial Narrow" panose="020B0606020202030204" pitchFamily="34" charset="0"/>
              </a:rPr>
              <a:t>Boletim dos Obreiros</a:t>
            </a:r>
            <a:endParaRPr kumimoji="0" lang="pt-BR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2CBC42-3F3D-DBA6-086D-4486F2C900DE}"/>
              </a:ext>
            </a:extLst>
          </p:cNvPr>
          <p:cNvSpPr txBox="1"/>
          <p:nvPr/>
        </p:nvSpPr>
        <p:spPr>
          <a:xfrm>
            <a:off x="6639843" y="1239265"/>
            <a:ext cx="61425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Previsto: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90A34C4-AAEF-DB61-F7E4-D059FDE5842C}"/>
              </a:ext>
            </a:extLst>
          </p:cNvPr>
          <p:cNvSpPr txBox="1"/>
          <p:nvPr/>
        </p:nvSpPr>
        <p:spPr>
          <a:xfrm>
            <a:off x="6623802" y="1936987"/>
            <a:ext cx="617462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Encontros das Igrejas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400" dirty="0">
                <a:solidFill>
                  <a:prstClr val="white"/>
                </a:solidFill>
                <a:latin typeface="Arial Narrow" panose="020B0606020202030204" pitchFamily="34" charset="0"/>
              </a:rPr>
              <a:t>Encontro “A Liderança e o Seu Papel”</a:t>
            </a:r>
            <a:endParaRPr kumimoji="0" lang="pt-BR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Programação “Dia da Bíblia”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Visitas às Igrejas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Ações Evangelísticas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400" dirty="0">
                <a:solidFill>
                  <a:prstClr val="white"/>
                </a:solidFill>
                <a:latin typeface="Arial Narrow" panose="020B0606020202030204" pitchFamily="34" charset="0"/>
              </a:rPr>
              <a:t>Estruturação Site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Wokshop Hermenêutica Bíblica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400" dirty="0">
                <a:solidFill>
                  <a:prstClr val="white"/>
                </a:solidFill>
                <a:latin typeface="Arial Narrow" panose="020B0606020202030204" pitchFamily="34" charset="0"/>
              </a:rPr>
              <a:t>Convênios com Institutos de Ensino</a:t>
            </a:r>
            <a:endParaRPr kumimoji="0" lang="pt-BR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3DDA82E-4CFA-E51F-CF4B-07C81520E52A}"/>
              </a:ext>
            </a:extLst>
          </p:cNvPr>
          <p:cNvSpPr/>
          <p:nvPr/>
        </p:nvSpPr>
        <p:spPr>
          <a:xfrm>
            <a:off x="0" y="6084916"/>
            <a:ext cx="12798425" cy="1121173"/>
          </a:xfrm>
          <a:prstGeom prst="rect">
            <a:avLst/>
          </a:prstGeom>
          <a:gradFill>
            <a:gsLst>
              <a:gs pos="16000">
                <a:schemeClr val="accent1">
                  <a:lumMod val="5000"/>
                  <a:lumOff val="95000"/>
                  <a:alpha val="0"/>
                </a:schemeClr>
              </a:gs>
              <a:gs pos="59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60A703-F2AF-A546-BFAA-C701F11F4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609" y="6322445"/>
            <a:ext cx="10235205" cy="850394"/>
          </a:xfrm>
          <a:prstGeom prst="rect">
            <a:avLst/>
          </a:prstGeom>
        </p:spPr>
      </p:pic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1DCADA5B-2572-43CB-4BA1-18B7F2667D85}"/>
              </a:ext>
            </a:extLst>
          </p:cNvPr>
          <p:cNvCxnSpPr/>
          <p:nvPr/>
        </p:nvCxnSpPr>
        <p:spPr>
          <a:xfrm>
            <a:off x="0" y="1159082"/>
            <a:ext cx="12798425" cy="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395898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8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0899BD73-46D8-1C66-F3C5-03C8E28E23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10" b="26992"/>
          <a:stretch/>
        </p:blipFill>
        <p:spPr>
          <a:xfrm>
            <a:off x="3367294" y="902426"/>
            <a:ext cx="6063834" cy="6112262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6DD1F604-540F-610B-B097-E1193DF78B0B}"/>
              </a:ext>
            </a:extLst>
          </p:cNvPr>
          <p:cNvSpPr txBox="1"/>
          <p:nvPr/>
        </p:nvSpPr>
        <p:spPr>
          <a:xfrm>
            <a:off x="46746" y="184625"/>
            <a:ext cx="127049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Escaneie o </a:t>
            </a:r>
            <a:r>
              <a:rPr kumimoji="0" lang="pt-BR" sz="3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QRCode</a:t>
            </a: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 com a câmera do WhatsApp para entrar neste grupo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FD93BD3-66AD-32ED-49B1-174CF0DF5F1F}"/>
              </a:ext>
            </a:extLst>
          </p:cNvPr>
          <p:cNvSpPr txBox="1"/>
          <p:nvPr/>
        </p:nvSpPr>
        <p:spPr>
          <a:xfrm>
            <a:off x="4204651" y="6659959"/>
            <a:ext cx="438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defRPr>
            </a:lvl1pPr>
          </a:lstStyle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n-ea"/>
                <a:cs typeface="+mn-cs"/>
              </a:rPr>
              <a:t>Acesse este link para entrar no grupo do WhatsApp: https://chat.whatsapp.com/G2J5nbDBJhv7m0SRTd5ZMt</a:t>
            </a:r>
          </a:p>
        </p:txBody>
      </p:sp>
    </p:spTree>
    <p:extLst>
      <p:ext uri="{BB962C8B-B14F-4D97-AF65-F5344CB8AC3E}">
        <p14:creationId xmlns:p14="http://schemas.microsoft.com/office/powerpoint/2010/main" val="190259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1B03E8F-97FB-8670-929B-91268A621A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" t="27019" r="2915" b="31875"/>
          <a:stretch/>
        </p:blipFill>
        <p:spPr>
          <a:xfrm>
            <a:off x="3367293" y="895219"/>
            <a:ext cx="6063835" cy="593784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6DD1F604-540F-610B-B097-E1193DF78B0B}"/>
              </a:ext>
            </a:extLst>
          </p:cNvPr>
          <p:cNvSpPr txBox="1"/>
          <p:nvPr/>
        </p:nvSpPr>
        <p:spPr>
          <a:xfrm>
            <a:off x="46746" y="184625"/>
            <a:ext cx="127049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srgbClr val="00A88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Escaneie o </a:t>
            </a:r>
            <a:r>
              <a:rPr kumimoji="0" lang="pt-BR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A88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QRCode</a:t>
            </a: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srgbClr val="00A88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com a câmera do WhatsApp para entrar neste grupo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FD93BD3-66AD-32ED-49B1-174CF0DF5F1F}"/>
              </a:ext>
            </a:extLst>
          </p:cNvPr>
          <p:cNvSpPr txBox="1"/>
          <p:nvPr/>
        </p:nvSpPr>
        <p:spPr>
          <a:xfrm>
            <a:off x="4204651" y="6659959"/>
            <a:ext cx="438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defRPr>
            </a:lvl1pPr>
          </a:lstStyle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A88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Acesse este link para entrar no grupo do WhatsApp: https://chat.whatsapp.com/BY2VtL8pTFx1dXFj5RB9VG </a:t>
            </a:r>
          </a:p>
        </p:txBody>
      </p:sp>
    </p:spTree>
    <p:extLst>
      <p:ext uri="{BB962C8B-B14F-4D97-AF65-F5344CB8AC3E}">
        <p14:creationId xmlns:p14="http://schemas.microsoft.com/office/powerpoint/2010/main" val="383462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C16EAAB-27E1-1B73-8968-DB1A3DD8AAC3}"/>
              </a:ext>
            </a:extLst>
          </p:cNvPr>
          <p:cNvSpPr txBox="1"/>
          <p:nvPr/>
        </p:nvSpPr>
        <p:spPr>
          <a:xfrm>
            <a:off x="592333" y="268973"/>
            <a:ext cx="116137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desejar, você pode contribuir financeiramente através do PIX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E538838-A789-5C14-F405-10C4E77C55D6}"/>
              </a:ext>
            </a:extLst>
          </p:cNvPr>
          <p:cNvSpPr txBox="1"/>
          <p:nvPr/>
        </p:nvSpPr>
        <p:spPr>
          <a:xfrm>
            <a:off x="5682150" y="2634341"/>
            <a:ext cx="6141566" cy="2123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&lt;OU&gt;</a:t>
            </a:r>
          </a:p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Chave CNPJ:</a:t>
            </a:r>
          </a:p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3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50.727.828/0001-14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0616858-4B21-B782-74F6-E1223EB68751}"/>
              </a:ext>
            </a:extLst>
          </p:cNvPr>
          <p:cNvSpPr txBox="1"/>
          <p:nvPr/>
        </p:nvSpPr>
        <p:spPr>
          <a:xfrm>
            <a:off x="5476933" y="4803796"/>
            <a:ext cx="6552000" cy="21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3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Titular:</a:t>
            </a:r>
          </a:p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3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CIIB – Comunhão das Igrejas dos Irmãos no Brasil</a:t>
            </a:r>
            <a:endParaRPr kumimoji="0" lang="pt-BR" sz="4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07EC1D0C-2A72-1BBB-E73B-5E7EE2E4E746}"/>
              </a:ext>
            </a:extLst>
          </p:cNvPr>
          <p:cNvGrpSpPr/>
          <p:nvPr/>
        </p:nvGrpSpPr>
        <p:grpSpPr>
          <a:xfrm>
            <a:off x="1131418" y="2896953"/>
            <a:ext cx="3710612" cy="3987431"/>
            <a:chOff x="1513793" y="2896953"/>
            <a:chExt cx="3710612" cy="3987431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47451301-0E3D-D668-D424-3393A5F7C6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175" b="23708"/>
            <a:stretch/>
          </p:blipFill>
          <p:spPr>
            <a:xfrm>
              <a:off x="2712587" y="6431123"/>
              <a:ext cx="1313020" cy="453261"/>
            </a:xfrm>
            <a:prstGeom prst="rect">
              <a:avLst/>
            </a:prstGeom>
          </p:spPr>
        </p:pic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0F08C6C0-76DB-0797-AC21-E2282AA940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13793" y="2896953"/>
              <a:ext cx="3710612" cy="3813686"/>
            </a:xfrm>
            <a:custGeom>
              <a:avLst/>
              <a:gdLst>
                <a:gd name="connsiteX0" fmla="*/ 2165778 w 2297439"/>
                <a:gd name="connsiteY0" fmla="*/ 1786897 h 2361257"/>
                <a:gd name="connsiteX1" fmla="*/ 2297439 w 2297439"/>
                <a:gd name="connsiteY1" fmla="*/ 1786897 h 2361257"/>
                <a:gd name="connsiteX2" fmla="*/ 2297439 w 2297439"/>
                <a:gd name="connsiteY2" fmla="*/ 1978343 h 2361257"/>
                <a:gd name="connsiteX3" fmla="*/ 1914525 w 2297439"/>
                <a:gd name="connsiteY3" fmla="*/ 2361257 h 2361257"/>
                <a:gd name="connsiteX4" fmla="*/ 1723079 w 2297439"/>
                <a:gd name="connsiteY4" fmla="*/ 2361257 h 2361257"/>
                <a:gd name="connsiteX5" fmla="*/ 1723079 w 2297439"/>
                <a:gd name="connsiteY5" fmla="*/ 2225939 h 2361257"/>
                <a:gd name="connsiteX6" fmla="*/ 1826751 w 2297439"/>
                <a:gd name="connsiteY6" fmla="*/ 2225939 h 2361257"/>
                <a:gd name="connsiteX7" fmla="*/ 2165778 w 2297439"/>
                <a:gd name="connsiteY7" fmla="*/ 1886912 h 2361257"/>
                <a:gd name="connsiteX8" fmla="*/ 0 w 2297439"/>
                <a:gd name="connsiteY8" fmla="*/ 1786897 h 2361257"/>
                <a:gd name="connsiteX9" fmla="*/ 131659 w 2297439"/>
                <a:gd name="connsiteY9" fmla="*/ 1786897 h 2361257"/>
                <a:gd name="connsiteX10" fmla="*/ 131659 w 2297439"/>
                <a:gd name="connsiteY10" fmla="*/ 1886912 h 2361257"/>
                <a:gd name="connsiteX11" fmla="*/ 470686 w 2297439"/>
                <a:gd name="connsiteY11" fmla="*/ 2225939 h 2361257"/>
                <a:gd name="connsiteX12" fmla="*/ 574360 w 2297439"/>
                <a:gd name="connsiteY12" fmla="*/ 2225939 h 2361257"/>
                <a:gd name="connsiteX13" fmla="*/ 574360 w 2297439"/>
                <a:gd name="connsiteY13" fmla="*/ 2361257 h 2361257"/>
                <a:gd name="connsiteX14" fmla="*/ 382914 w 2297439"/>
                <a:gd name="connsiteY14" fmla="*/ 2361257 h 2361257"/>
                <a:gd name="connsiteX15" fmla="*/ 0 w 2297439"/>
                <a:gd name="connsiteY15" fmla="*/ 1978343 h 2361257"/>
                <a:gd name="connsiteX16" fmla="*/ 1723079 w 2297439"/>
                <a:gd name="connsiteY16" fmla="*/ 0 h 2361257"/>
                <a:gd name="connsiteX17" fmla="*/ 1914525 w 2297439"/>
                <a:gd name="connsiteY17" fmla="*/ 0 h 2361257"/>
                <a:gd name="connsiteX18" fmla="*/ 2297439 w 2297439"/>
                <a:gd name="connsiteY18" fmla="*/ 382914 h 2361257"/>
                <a:gd name="connsiteX19" fmla="*/ 2297439 w 2297439"/>
                <a:gd name="connsiteY19" fmla="*/ 574359 h 2361257"/>
                <a:gd name="connsiteX20" fmla="*/ 2165778 w 2297439"/>
                <a:gd name="connsiteY20" fmla="*/ 574359 h 2361257"/>
                <a:gd name="connsiteX21" fmla="*/ 2165778 w 2297439"/>
                <a:gd name="connsiteY21" fmla="*/ 474343 h 2361257"/>
                <a:gd name="connsiteX22" fmla="*/ 1826751 w 2297439"/>
                <a:gd name="connsiteY22" fmla="*/ 135316 h 2361257"/>
                <a:gd name="connsiteX23" fmla="*/ 1723079 w 2297439"/>
                <a:gd name="connsiteY23" fmla="*/ 135316 h 2361257"/>
                <a:gd name="connsiteX24" fmla="*/ 382914 w 2297439"/>
                <a:gd name="connsiteY24" fmla="*/ 0 h 2361257"/>
                <a:gd name="connsiteX25" fmla="*/ 574360 w 2297439"/>
                <a:gd name="connsiteY25" fmla="*/ 0 h 2361257"/>
                <a:gd name="connsiteX26" fmla="*/ 574360 w 2297439"/>
                <a:gd name="connsiteY26" fmla="*/ 135316 h 2361257"/>
                <a:gd name="connsiteX27" fmla="*/ 470686 w 2297439"/>
                <a:gd name="connsiteY27" fmla="*/ 135316 h 2361257"/>
                <a:gd name="connsiteX28" fmla="*/ 131659 w 2297439"/>
                <a:gd name="connsiteY28" fmla="*/ 474343 h 2361257"/>
                <a:gd name="connsiteX29" fmla="*/ 131659 w 2297439"/>
                <a:gd name="connsiteY29" fmla="*/ 574359 h 2361257"/>
                <a:gd name="connsiteX30" fmla="*/ 0 w 2297439"/>
                <a:gd name="connsiteY30" fmla="*/ 574359 h 2361257"/>
                <a:gd name="connsiteX31" fmla="*/ 0 w 2297439"/>
                <a:gd name="connsiteY31" fmla="*/ 382914 h 2361257"/>
                <a:gd name="connsiteX32" fmla="*/ 382914 w 2297439"/>
                <a:gd name="connsiteY32" fmla="*/ 0 h 236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297439" h="2361257">
                  <a:moveTo>
                    <a:pt x="2165778" y="1786897"/>
                  </a:moveTo>
                  <a:lnTo>
                    <a:pt x="2297439" y="1786897"/>
                  </a:lnTo>
                  <a:lnTo>
                    <a:pt x="2297439" y="1978343"/>
                  </a:lnTo>
                  <a:cubicBezTo>
                    <a:pt x="2297439" y="2189821"/>
                    <a:pt x="2126003" y="2361257"/>
                    <a:pt x="1914525" y="2361257"/>
                  </a:cubicBezTo>
                  <a:lnTo>
                    <a:pt x="1723079" y="2361257"/>
                  </a:lnTo>
                  <a:lnTo>
                    <a:pt x="1723079" y="2225939"/>
                  </a:lnTo>
                  <a:lnTo>
                    <a:pt x="1826751" y="2225939"/>
                  </a:lnTo>
                  <a:cubicBezTo>
                    <a:pt x="2013990" y="2225939"/>
                    <a:pt x="2165778" y="2074151"/>
                    <a:pt x="2165778" y="1886912"/>
                  </a:cubicBezTo>
                  <a:close/>
                  <a:moveTo>
                    <a:pt x="0" y="1786897"/>
                  </a:moveTo>
                  <a:lnTo>
                    <a:pt x="131659" y="1786897"/>
                  </a:lnTo>
                  <a:lnTo>
                    <a:pt x="131659" y="1886912"/>
                  </a:lnTo>
                  <a:cubicBezTo>
                    <a:pt x="131659" y="2074151"/>
                    <a:pt x="283447" y="2225939"/>
                    <a:pt x="470686" y="2225939"/>
                  </a:cubicBezTo>
                  <a:lnTo>
                    <a:pt x="574360" y="2225939"/>
                  </a:lnTo>
                  <a:lnTo>
                    <a:pt x="574360" y="2361257"/>
                  </a:lnTo>
                  <a:lnTo>
                    <a:pt x="382914" y="2361257"/>
                  </a:lnTo>
                  <a:cubicBezTo>
                    <a:pt x="171436" y="2361257"/>
                    <a:pt x="0" y="2189821"/>
                    <a:pt x="0" y="1978343"/>
                  </a:cubicBezTo>
                  <a:close/>
                  <a:moveTo>
                    <a:pt x="1723079" y="0"/>
                  </a:moveTo>
                  <a:lnTo>
                    <a:pt x="1914525" y="0"/>
                  </a:lnTo>
                  <a:cubicBezTo>
                    <a:pt x="2126003" y="0"/>
                    <a:pt x="2297439" y="171436"/>
                    <a:pt x="2297439" y="382914"/>
                  </a:cubicBezTo>
                  <a:lnTo>
                    <a:pt x="2297439" y="574359"/>
                  </a:lnTo>
                  <a:lnTo>
                    <a:pt x="2165778" y="574359"/>
                  </a:lnTo>
                  <a:lnTo>
                    <a:pt x="2165778" y="474343"/>
                  </a:lnTo>
                  <a:cubicBezTo>
                    <a:pt x="2165778" y="287104"/>
                    <a:pt x="2013990" y="135316"/>
                    <a:pt x="1826751" y="135316"/>
                  </a:cubicBezTo>
                  <a:lnTo>
                    <a:pt x="1723079" y="135316"/>
                  </a:lnTo>
                  <a:close/>
                  <a:moveTo>
                    <a:pt x="382914" y="0"/>
                  </a:moveTo>
                  <a:lnTo>
                    <a:pt x="574360" y="0"/>
                  </a:lnTo>
                  <a:lnTo>
                    <a:pt x="574360" y="135316"/>
                  </a:lnTo>
                  <a:lnTo>
                    <a:pt x="470686" y="135316"/>
                  </a:lnTo>
                  <a:cubicBezTo>
                    <a:pt x="283447" y="135316"/>
                    <a:pt x="131659" y="287104"/>
                    <a:pt x="131659" y="474343"/>
                  </a:cubicBezTo>
                  <a:lnTo>
                    <a:pt x="131659" y="574359"/>
                  </a:lnTo>
                  <a:lnTo>
                    <a:pt x="0" y="574359"/>
                  </a:lnTo>
                  <a:lnTo>
                    <a:pt x="0" y="382914"/>
                  </a:lnTo>
                  <a:cubicBezTo>
                    <a:pt x="0" y="171436"/>
                    <a:pt x="171436" y="0"/>
                    <a:pt x="3829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1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8279CA1C-C019-A7B9-4671-0D40657409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70" t="21015" r="25491" b="51621"/>
            <a:stretch/>
          </p:blipFill>
          <p:spPr>
            <a:xfrm>
              <a:off x="2092723" y="3490792"/>
              <a:ext cx="2645784" cy="26125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719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C16EAAB-27E1-1B73-8968-DB1A3DD8AAC3}"/>
              </a:ext>
            </a:extLst>
          </p:cNvPr>
          <p:cNvSpPr txBox="1"/>
          <p:nvPr/>
        </p:nvSpPr>
        <p:spPr>
          <a:xfrm>
            <a:off x="891591" y="268973"/>
            <a:ext cx="65399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 você pode ser</a:t>
            </a:r>
            <a:r>
              <a:rPr kumimoji="0" lang="pt-BR" sz="6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um </a:t>
            </a:r>
            <a:r>
              <a:rPr kumimoji="0" lang="pt-BR" sz="66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Cooperador Financeiro da CIIB</a:t>
            </a:r>
            <a:endParaRPr kumimoji="0" lang="pt-B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0616858-4B21-B782-74F6-E1223EB68751}"/>
              </a:ext>
            </a:extLst>
          </p:cNvPr>
          <p:cNvSpPr txBox="1"/>
          <p:nvPr/>
        </p:nvSpPr>
        <p:spPr>
          <a:xfrm>
            <a:off x="891591" y="3453106"/>
            <a:ext cx="8119405" cy="3477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39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Temos os seguintes planos:</a:t>
            </a:r>
          </a:p>
          <a:p>
            <a:pPr marL="571500" marR="0" lvl="0" indent="-571500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4399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12 parcelas de R$20,00</a:t>
            </a:r>
          </a:p>
          <a:p>
            <a:pPr marL="571500" marR="0" lvl="0" indent="-571500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t-BR" sz="4399" dirty="0">
                <a:solidFill>
                  <a:prstClr val="black"/>
                </a:solidFill>
                <a:latin typeface="Calibri" panose="020F0502020204030204"/>
              </a:rPr>
              <a:t>12 parcelas de R$50,00</a:t>
            </a:r>
          </a:p>
          <a:p>
            <a:pPr marL="571500" marR="0" lvl="0" indent="-571500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4399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12 parcelas de R$100,00</a:t>
            </a:r>
          </a:p>
          <a:p>
            <a:pPr marL="571500" marR="0" lvl="0" indent="-571500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t-BR" sz="4399" dirty="0">
                <a:solidFill>
                  <a:prstClr val="black"/>
                </a:solidFill>
                <a:latin typeface="Calibri" panose="020F0502020204030204"/>
              </a:rPr>
              <a:t>12 parcelas de R$200,00</a:t>
            </a:r>
            <a:endParaRPr kumimoji="0" lang="pt-BR" sz="4399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ED396B1-B6E0-0A20-6E71-3EB733FEAD95}"/>
              </a:ext>
            </a:extLst>
          </p:cNvPr>
          <p:cNvGrpSpPr/>
          <p:nvPr/>
        </p:nvGrpSpPr>
        <p:grpSpPr>
          <a:xfrm>
            <a:off x="8249524" y="268973"/>
            <a:ext cx="3710612" cy="3813686"/>
            <a:chOff x="1131418" y="2896953"/>
            <a:chExt cx="3710612" cy="3813686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542AAA21-F217-8B58-A25C-B461244295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53" t="9096" r="8812" b="9558"/>
            <a:stretch/>
          </p:blipFill>
          <p:spPr>
            <a:xfrm>
              <a:off x="1663832" y="3466956"/>
              <a:ext cx="2645784" cy="2636401"/>
            </a:xfrm>
            <a:prstGeom prst="rect">
              <a:avLst/>
            </a:prstGeom>
          </p:spPr>
        </p:pic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A9B5F509-DB9E-66E3-81C5-842E8E41D7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1418" y="2896953"/>
              <a:ext cx="3710612" cy="3813686"/>
            </a:xfrm>
            <a:custGeom>
              <a:avLst/>
              <a:gdLst>
                <a:gd name="connsiteX0" fmla="*/ 2165778 w 2297439"/>
                <a:gd name="connsiteY0" fmla="*/ 1786897 h 2361257"/>
                <a:gd name="connsiteX1" fmla="*/ 2297439 w 2297439"/>
                <a:gd name="connsiteY1" fmla="*/ 1786897 h 2361257"/>
                <a:gd name="connsiteX2" fmla="*/ 2297439 w 2297439"/>
                <a:gd name="connsiteY2" fmla="*/ 1978343 h 2361257"/>
                <a:gd name="connsiteX3" fmla="*/ 1914525 w 2297439"/>
                <a:gd name="connsiteY3" fmla="*/ 2361257 h 2361257"/>
                <a:gd name="connsiteX4" fmla="*/ 1723079 w 2297439"/>
                <a:gd name="connsiteY4" fmla="*/ 2361257 h 2361257"/>
                <a:gd name="connsiteX5" fmla="*/ 1723079 w 2297439"/>
                <a:gd name="connsiteY5" fmla="*/ 2225939 h 2361257"/>
                <a:gd name="connsiteX6" fmla="*/ 1826751 w 2297439"/>
                <a:gd name="connsiteY6" fmla="*/ 2225939 h 2361257"/>
                <a:gd name="connsiteX7" fmla="*/ 2165778 w 2297439"/>
                <a:gd name="connsiteY7" fmla="*/ 1886912 h 2361257"/>
                <a:gd name="connsiteX8" fmla="*/ 0 w 2297439"/>
                <a:gd name="connsiteY8" fmla="*/ 1786897 h 2361257"/>
                <a:gd name="connsiteX9" fmla="*/ 131659 w 2297439"/>
                <a:gd name="connsiteY9" fmla="*/ 1786897 h 2361257"/>
                <a:gd name="connsiteX10" fmla="*/ 131659 w 2297439"/>
                <a:gd name="connsiteY10" fmla="*/ 1886912 h 2361257"/>
                <a:gd name="connsiteX11" fmla="*/ 470686 w 2297439"/>
                <a:gd name="connsiteY11" fmla="*/ 2225939 h 2361257"/>
                <a:gd name="connsiteX12" fmla="*/ 574360 w 2297439"/>
                <a:gd name="connsiteY12" fmla="*/ 2225939 h 2361257"/>
                <a:gd name="connsiteX13" fmla="*/ 574360 w 2297439"/>
                <a:gd name="connsiteY13" fmla="*/ 2361257 h 2361257"/>
                <a:gd name="connsiteX14" fmla="*/ 382914 w 2297439"/>
                <a:gd name="connsiteY14" fmla="*/ 2361257 h 2361257"/>
                <a:gd name="connsiteX15" fmla="*/ 0 w 2297439"/>
                <a:gd name="connsiteY15" fmla="*/ 1978343 h 2361257"/>
                <a:gd name="connsiteX16" fmla="*/ 1723079 w 2297439"/>
                <a:gd name="connsiteY16" fmla="*/ 0 h 2361257"/>
                <a:gd name="connsiteX17" fmla="*/ 1914525 w 2297439"/>
                <a:gd name="connsiteY17" fmla="*/ 0 h 2361257"/>
                <a:gd name="connsiteX18" fmla="*/ 2297439 w 2297439"/>
                <a:gd name="connsiteY18" fmla="*/ 382914 h 2361257"/>
                <a:gd name="connsiteX19" fmla="*/ 2297439 w 2297439"/>
                <a:gd name="connsiteY19" fmla="*/ 574359 h 2361257"/>
                <a:gd name="connsiteX20" fmla="*/ 2165778 w 2297439"/>
                <a:gd name="connsiteY20" fmla="*/ 574359 h 2361257"/>
                <a:gd name="connsiteX21" fmla="*/ 2165778 w 2297439"/>
                <a:gd name="connsiteY21" fmla="*/ 474343 h 2361257"/>
                <a:gd name="connsiteX22" fmla="*/ 1826751 w 2297439"/>
                <a:gd name="connsiteY22" fmla="*/ 135316 h 2361257"/>
                <a:gd name="connsiteX23" fmla="*/ 1723079 w 2297439"/>
                <a:gd name="connsiteY23" fmla="*/ 135316 h 2361257"/>
                <a:gd name="connsiteX24" fmla="*/ 382914 w 2297439"/>
                <a:gd name="connsiteY24" fmla="*/ 0 h 2361257"/>
                <a:gd name="connsiteX25" fmla="*/ 574360 w 2297439"/>
                <a:gd name="connsiteY25" fmla="*/ 0 h 2361257"/>
                <a:gd name="connsiteX26" fmla="*/ 574360 w 2297439"/>
                <a:gd name="connsiteY26" fmla="*/ 135316 h 2361257"/>
                <a:gd name="connsiteX27" fmla="*/ 470686 w 2297439"/>
                <a:gd name="connsiteY27" fmla="*/ 135316 h 2361257"/>
                <a:gd name="connsiteX28" fmla="*/ 131659 w 2297439"/>
                <a:gd name="connsiteY28" fmla="*/ 474343 h 2361257"/>
                <a:gd name="connsiteX29" fmla="*/ 131659 w 2297439"/>
                <a:gd name="connsiteY29" fmla="*/ 574359 h 2361257"/>
                <a:gd name="connsiteX30" fmla="*/ 0 w 2297439"/>
                <a:gd name="connsiteY30" fmla="*/ 574359 h 2361257"/>
                <a:gd name="connsiteX31" fmla="*/ 0 w 2297439"/>
                <a:gd name="connsiteY31" fmla="*/ 382914 h 2361257"/>
                <a:gd name="connsiteX32" fmla="*/ 382914 w 2297439"/>
                <a:gd name="connsiteY32" fmla="*/ 0 h 236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297439" h="2361257">
                  <a:moveTo>
                    <a:pt x="2165778" y="1786897"/>
                  </a:moveTo>
                  <a:lnTo>
                    <a:pt x="2297439" y="1786897"/>
                  </a:lnTo>
                  <a:lnTo>
                    <a:pt x="2297439" y="1978343"/>
                  </a:lnTo>
                  <a:cubicBezTo>
                    <a:pt x="2297439" y="2189821"/>
                    <a:pt x="2126003" y="2361257"/>
                    <a:pt x="1914525" y="2361257"/>
                  </a:cubicBezTo>
                  <a:lnTo>
                    <a:pt x="1723079" y="2361257"/>
                  </a:lnTo>
                  <a:lnTo>
                    <a:pt x="1723079" y="2225939"/>
                  </a:lnTo>
                  <a:lnTo>
                    <a:pt x="1826751" y="2225939"/>
                  </a:lnTo>
                  <a:cubicBezTo>
                    <a:pt x="2013990" y="2225939"/>
                    <a:pt x="2165778" y="2074151"/>
                    <a:pt x="2165778" y="1886912"/>
                  </a:cubicBezTo>
                  <a:close/>
                  <a:moveTo>
                    <a:pt x="0" y="1786897"/>
                  </a:moveTo>
                  <a:lnTo>
                    <a:pt x="131659" y="1786897"/>
                  </a:lnTo>
                  <a:lnTo>
                    <a:pt x="131659" y="1886912"/>
                  </a:lnTo>
                  <a:cubicBezTo>
                    <a:pt x="131659" y="2074151"/>
                    <a:pt x="283447" y="2225939"/>
                    <a:pt x="470686" y="2225939"/>
                  </a:cubicBezTo>
                  <a:lnTo>
                    <a:pt x="574360" y="2225939"/>
                  </a:lnTo>
                  <a:lnTo>
                    <a:pt x="574360" y="2361257"/>
                  </a:lnTo>
                  <a:lnTo>
                    <a:pt x="382914" y="2361257"/>
                  </a:lnTo>
                  <a:cubicBezTo>
                    <a:pt x="171436" y="2361257"/>
                    <a:pt x="0" y="2189821"/>
                    <a:pt x="0" y="1978343"/>
                  </a:cubicBezTo>
                  <a:close/>
                  <a:moveTo>
                    <a:pt x="1723079" y="0"/>
                  </a:moveTo>
                  <a:lnTo>
                    <a:pt x="1914525" y="0"/>
                  </a:lnTo>
                  <a:cubicBezTo>
                    <a:pt x="2126003" y="0"/>
                    <a:pt x="2297439" y="171436"/>
                    <a:pt x="2297439" y="382914"/>
                  </a:cubicBezTo>
                  <a:lnTo>
                    <a:pt x="2297439" y="574359"/>
                  </a:lnTo>
                  <a:lnTo>
                    <a:pt x="2165778" y="574359"/>
                  </a:lnTo>
                  <a:lnTo>
                    <a:pt x="2165778" y="474343"/>
                  </a:lnTo>
                  <a:cubicBezTo>
                    <a:pt x="2165778" y="287104"/>
                    <a:pt x="2013990" y="135316"/>
                    <a:pt x="1826751" y="135316"/>
                  </a:cubicBezTo>
                  <a:lnTo>
                    <a:pt x="1723079" y="135316"/>
                  </a:lnTo>
                  <a:close/>
                  <a:moveTo>
                    <a:pt x="382914" y="0"/>
                  </a:moveTo>
                  <a:lnTo>
                    <a:pt x="574360" y="0"/>
                  </a:lnTo>
                  <a:lnTo>
                    <a:pt x="574360" y="135316"/>
                  </a:lnTo>
                  <a:lnTo>
                    <a:pt x="470686" y="135316"/>
                  </a:lnTo>
                  <a:cubicBezTo>
                    <a:pt x="283447" y="135316"/>
                    <a:pt x="131659" y="287104"/>
                    <a:pt x="131659" y="474343"/>
                  </a:cubicBezTo>
                  <a:lnTo>
                    <a:pt x="131659" y="574359"/>
                  </a:lnTo>
                  <a:lnTo>
                    <a:pt x="0" y="574359"/>
                  </a:lnTo>
                  <a:lnTo>
                    <a:pt x="0" y="382914"/>
                  </a:lnTo>
                  <a:cubicBezTo>
                    <a:pt x="0" y="171436"/>
                    <a:pt x="171436" y="0"/>
                    <a:pt x="3829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1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EC40BF70-1B22-6ED9-6045-915297600E4B}"/>
              </a:ext>
            </a:extLst>
          </p:cNvPr>
          <p:cNvSpPr txBox="1"/>
          <p:nvPr/>
        </p:nvSpPr>
        <p:spPr>
          <a:xfrm>
            <a:off x="8541994" y="5484047"/>
            <a:ext cx="3125669" cy="144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399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anose="020B0806030902050204" pitchFamily="34" charset="0"/>
              </a:rPr>
              <a:t>FAÇA SUA INSCRIÇÃO!</a:t>
            </a:r>
          </a:p>
        </p:txBody>
      </p:sp>
      <p:sp>
        <p:nvSpPr>
          <p:cNvPr id="12" name="Seta: para Cima 11">
            <a:extLst>
              <a:ext uri="{FF2B5EF4-FFF2-40B4-BE49-F238E27FC236}">
                <a16:creationId xmlns:a16="http://schemas.microsoft.com/office/drawing/2014/main" id="{E38F6FE3-5972-2732-5522-3E58A713ACAD}"/>
              </a:ext>
            </a:extLst>
          </p:cNvPr>
          <p:cNvSpPr/>
          <p:nvPr/>
        </p:nvSpPr>
        <p:spPr>
          <a:xfrm>
            <a:off x="9664255" y="4088165"/>
            <a:ext cx="881149" cy="1065725"/>
          </a:xfrm>
          <a:prstGeom prst="upArrow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3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9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B5B8B5C6-417D-2352-9FEA-FD8FA4C64B73}"/>
              </a:ext>
            </a:extLst>
          </p:cNvPr>
          <p:cNvSpPr txBox="1"/>
          <p:nvPr/>
        </p:nvSpPr>
        <p:spPr>
          <a:xfrm>
            <a:off x="2389360" y="3599656"/>
            <a:ext cx="80197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 Narrow" panose="020B0606020202030204" pitchFamily="34" charset="0"/>
              </a:rPr>
              <a:t>Maiores Informações:</a:t>
            </a:r>
          </a:p>
          <a:p>
            <a:pPr marL="536575"/>
            <a:r>
              <a:rPr lang="pt-BR" sz="3200" dirty="0">
                <a:latin typeface="Arial Narrow" panose="020B0606020202030204" pitchFamily="34" charset="0"/>
              </a:rPr>
              <a:t>Site: www.ciib.org.br</a:t>
            </a:r>
          </a:p>
          <a:p>
            <a:pPr marL="536575"/>
            <a:r>
              <a:rPr lang="pt-BR" sz="3200" dirty="0">
                <a:latin typeface="Arial Narrow" panose="020B0606020202030204" pitchFamily="34" charset="0"/>
              </a:rPr>
              <a:t>E-mail: contato@ciib.org.br</a:t>
            </a:r>
          </a:p>
          <a:p>
            <a:pPr marL="536575"/>
            <a:r>
              <a:rPr lang="pt-BR" sz="3200" dirty="0">
                <a:latin typeface="Arial Narrow" panose="020B0606020202030204" pitchFamily="34" charset="0"/>
              </a:rPr>
              <a:t>Presidente: Geraldo Gonçalves, (27) 99924-1356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2A24B07-65BC-9BD6-489D-9B88E13BAE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8" t="18160" r="17798" b="17454"/>
          <a:stretch/>
        </p:blipFill>
        <p:spPr>
          <a:xfrm>
            <a:off x="2506412" y="5166038"/>
            <a:ext cx="418756" cy="41400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92807E3-B3A6-47F8-3605-BB3C92DC25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999" t="31962" r="27490" b="34348"/>
          <a:stretch/>
        </p:blipFill>
        <p:spPr>
          <a:xfrm>
            <a:off x="2451640" y="4734805"/>
            <a:ext cx="473528" cy="32657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62ABCB8-6601-3E44-1A75-DE14AA70F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68" y="4216144"/>
            <a:ext cx="414000" cy="41400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8ACAE76-8566-1768-F590-6ECC8EE3B5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2" y="1381580"/>
            <a:ext cx="12490447" cy="221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1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1255</TotalTime>
  <Words>499</Words>
  <Application>Microsoft Office PowerPoint</Application>
  <PresentationFormat>Personalizar</PresentationFormat>
  <Paragraphs>57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Impact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Filipe Cortes Teixeira</dc:creator>
  <cp:lastModifiedBy>Filipe</cp:lastModifiedBy>
  <cp:revision>148</cp:revision>
  <cp:lastPrinted>2022-07-01T20:06:28Z</cp:lastPrinted>
  <dcterms:created xsi:type="dcterms:W3CDTF">2022-06-25T19:00:18Z</dcterms:created>
  <dcterms:modified xsi:type="dcterms:W3CDTF">2023-09-16T01:55:23Z</dcterms:modified>
</cp:coreProperties>
</file>